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044A5-E3BA-4E46-A303-B58E8FF3175C}" v="168" dt="2022-10-24T18:29:26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598" autoAdjust="0"/>
  </p:normalViewPr>
  <p:slideViewPr>
    <p:cSldViewPr snapToGrid="0">
      <p:cViewPr varScale="1">
        <p:scale>
          <a:sx n="81" d="100"/>
          <a:sy n="81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yamkumar, Nishanth" userId="4048e5f9-23e7-4efe-a56a-9f23bccb9bec" providerId="ADAL" clId="{5982B888-8F66-47DC-9D99-7B28020745B6}"/>
    <pc:docChg chg="undo custSel modSld">
      <pc:chgData name="Shyamkumar, Nishanth" userId="4048e5f9-23e7-4efe-a56a-9f23bccb9bec" providerId="ADAL" clId="{5982B888-8F66-47DC-9D99-7B28020745B6}" dt="2022-10-09T21:13:09.655" v="4767" actId="1076"/>
      <pc:docMkLst>
        <pc:docMk/>
      </pc:docMkLst>
      <pc:sldChg chg="addSp delSp modSp mod setBg addAnim delAnim">
        <pc:chgData name="Shyamkumar, Nishanth" userId="4048e5f9-23e7-4efe-a56a-9f23bccb9bec" providerId="ADAL" clId="{5982B888-8F66-47DC-9D99-7B28020745B6}" dt="2022-06-23T03:58:38.663" v="4757" actId="478"/>
        <pc:sldMkLst>
          <pc:docMk/>
          <pc:sldMk cId="3247029807" sldId="256"/>
        </pc:sldMkLst>
        <pc:spChg chg="mod">
          <ac:chgData name="Shyamkumar, Nishanth" userId="4048e5f9-23e7-4efe-a56a-9f23bccb9bec" providerId="ADAL" clId="{5982B888-8F66-47DC-9D99-7B28020745B6}" dt="2022-06-21T19:44:32.472" v="3705" actId="20577"/>
          <ac:spMkLst>
            <pc:docMk/>
            <pc:sldMk cId="3247029807" sldId="256"/>
            <ac:spMk id="2" creationId="{8565FFF7-6448-48B1-8023-91D33D398B35}"/>
          </ac:spMkLst>
        </pc:spChg>
        <pc:spChg chg="mod">
          <ac:chgData name="Shyamkumar, Nishanth" userId="4048e5f9-23e7-4efe-a56a-9f23bccb9bec" providerId="ADAL" clId="{5982B888-8F66-47DC-9D99-7B28020745B6}" dt="2022-06-22T01:54:28.688" v="4708" actId="20577"/>
          <ac:spMkLst>
            <pc:docMk/>
            <pc:sldMk cId="3247029807" sldId="256"/>
            <ac:spMk id="3" creationId="{2B86EE84-2A34-4F09-A1AC-E2A931989305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8" creationId="{6F5A5072-7B47-4D32-B52A-4EBBF590B8A5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10" creationId="{9715DAF0-AE1B-46C9-8A6B-DB2AA05AB91D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12" creationId="{6016219D-510E-4184-9090-6D5578A87BD1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14" creationId="{AFF4A713-7B75-4B21-90D7-5AB19547C728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16" creationId="{DC631C0B-6DA6-4E57-8231-CE32B3434A7E}"/>
          </ac:spMkLst>
        </pc:spChg>
        <pc:spChg chg="add">
          <ac:chgData name="Shyamkumar, Nishanth" userId="4048e5f9-23e7-4efe-a56a-9f23bccb9bec" providerId="ADAL" clId="{5982B888-8F66-47DC-9D99-7B28020745B6}" dt="2022-06-15T22:07:18.318" v="0" actId="26606"/>
          <ac:spMkLst>
            <pc:docMk/>
            <pc:sldMk cId="3247029807" sldId="256"/>
            <ac:spMk id="18" creationId="{C29501E6-A978-4A61-9689-9085AF97A53A}"/>
          </ac:spMkLst>
        </pc:spChg>
        <pc:picChg chg="add del mod">
          <ac:chgData name="Shyamkumar, Nishanth" userId="4048e5f9-23e7-4efe-a56a-9f23bccb9bec" providerId="ADAL" clId="{5982B888-8F66-47DC-9D99-7B28020745B6}" dt="2022-06-23T00:15:54.531" v="4733" actId="478"/>
          <ac:picMkLst>
            <pc:docMk/>
            <pc:sldMk cId="3247029807" sldId="256"/>
            <ac:picMk id="4" creationId="{9C9325DF-A7BE-441A-8B02-4EEAA44595D6}"/>
          </ac:picMkLst>
        </pc:picChg>
        <pc:picChg chg="add del mod">
          <ac:chgData name="Shyamkumar, Nishanth" userId="4048e5f9-23e7-4efe-a56a-9f23bccb9bec" providerId="ADAL" clId="{5982B888-8F66-47DC-9D99-7B28020745B6}" dt="2022-06-23T03:58:38.663" v="4757" actId="478"/>
          <ac:picMkLst>
            <pc:docMk/>
            <pc:sldMk cId="3247029807" sldId="256"/>
            <ac:picMk id="4" creationId="{BADB88F6-08F1-4830-ABE6-8F937ECD5E89}"/>
          </ac:picMkLst>
        </pc:picChg>
      </pc:sldChg>
      <pc:sldChg chg="addSp delSp modSp mod delAnim">
        <pc:chgData name="Shyamkumar, Nishanth" userId="4048e5f9-23e7-4efe-a56a-9f23bccb9bec" providerId="ADAL" clId="{5982B888-8F66-47DC-9D99-7B28020745B6}" dt="2022-06-23T04:03:44.014" v="4760" actId="478"/>
        <pc:sldMkLst>
          <pc:docMk/>
          <pc:sldMk cId="1563322975" sldId="257"/>
        </pc:sldMkLst>
        <pc:spChg chg="mod">
          <ac:chgData name="Shyamkumar, Nishanth" userId="4048e5f9-23e7-4efe-a56a-9f23bccb9bec" providerId="ADAL" clId="{5982B888-8F66-47DC-9D99-7B28020745B6}" dt="2022-06-21T22:45:13.518" v="4268" actId="1076"/>
          <ac:spMkLst>
            <pc:docMk/>
            <pc:sldMk cId="1563322975" sldId="257"/>
            <ac:spMk id="2" creationId="{3D128A7A-ED9C-4162-9D52-9F7BE77F2098}"/>
          </ac:spMkLst>
        </pc:spChg>
        <pc:spChg chg="add del mod">
          <ac:chgData name="Shyamkumar, Nishanth" userId="4048e5f9-23e7-4efe-a56a-9f23bccb9bec" providerId="ADAL" clId="{5982B888-8F66-47DC-9D99-7B28020745B6}" dt="2022-06-21T19:35:55.396" v="3689" actId="20577"/>
          <ac:spMkLst>
            <pc:docMk/>
            <pc:sldMk cId="1563322975" sldId="257"/>
            <ac:spMk id="3" creationId="{1CA9E8DC-1933-4389-81DA-3361CB611287}"/>
          </ac:spMkLst>
        </pc:spChg>
        <pc:spChg chg="add mod">
          <ac:chgData name="Shyamkumar, Nishanth" userId="4048e5f9-23e7-4efe-a56a-9f23bccb9bec" providerId="ADAL" clId="{5982B888-8F66-47DC-9D99-7B28020745B6}" dt="2022-06-21T22:44:52.365" v="4265" actId="14100"/>
          <ac:spMkLst>
            <pc:docMk/>
            <pc:sldMk cId="1563322975" sldId="257"/>
            <ac:spMk id="4" creationId="{E135538F-7FB5-4CCA-89CF-F048B754FB1F}"/>
          </ac:spMkLst>
        </pc:spChg>
        <pc:spChg chg="add mo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5" creationId="{3C37FABB-DF32-426F-93DD-42560994B336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6" creationId="{BF2AC871-D2FA-461E-8453-66007E30BDA5}"/>
          </ac:spMkLst>
        </pc:spChg>
        <pc:spChg chg="add mo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7" creationId="{017BC7DB-29DF-4316-A5C0-7413A79F668C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8" creationId="{EEFE78C6-CC27-4E34-BB37-75463638FD45}"/>
          </ac:spMkLst>
        </pc:spChg>
        <pc:spChg chg="add mo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9" creationId="{D799718A-D306-4C25-B337-9AC744246ECE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10" creationId="{9F08C48E-413E-4E69-8B8B-56FC5A0AB86F}"/>
          </ac:spMkLst>
        </pc:spChg>
        <pc:spChg chg="add mo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11" creationId="{DE4FBEF1-5933-48D2-A311-069E5EC4211F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12" creationId="{05E778AF-5B74-4ECB-A48F-85B4CD654BDE}"/>
          </ac:spMkLst>
        </pc:spChg>
        <pc:spChg chg="add mod">
          <ac:chgData name="Shyamkumar, Nishanth" userId="4048e5f9-23e7-4efe-a56a-9f23bccb9bec" providerId="ADAL" clId="{5982B888-8F66-47DC-9D99-7B28020745B6}" dt="2022-06-21T22:45:36.717" v="4269" actId="1076"/>
          <ac:spMkLst>
            <pc:docMk/>
            <pc:sldMk cId="1563322975" sldId="257"/>
            <ac:spMk id="13" creationId="{12692591-55B7-4035-B4AD-511C51BE40A2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14" creationId="{3DAC79D1-A374-4D68-A346-858C98A0D34A}"/>
          </ac:spMkLst>
        </pc:spChg>
        <pc:spChg chg="add mo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15" creationId="{E343E732-33E2-4D99-BAA0-5933FCC42F13}"/>
          </ac:spMkLst>
        </pc:spChg>
        <pc:spChg chg="add mo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16" creationId="{4CE15DFB-3D8D-477D-B7D5-2CE4AC441484}"/>
          </ac:spMkLst>
        </pc:spChg>
        <pc:spChg chg="add mod ord">
          <ac:chgData name="Shyamkumar, Nishanth" userId="4048e5f9-23e7-4efe-a56a-9f23bccb9bec" providerId="ADAL" clId="{5982B888-8F66-47DC-9D99-7B28020745B6}" dt="2022-06-21T22:45:10.837" v="4267" actId="1076"/>
          <ac:spMkLst>
            <pc:docMk/>
            <pc:sldMk cId="1563322975" sldId="257"/>
            <ac:spMk id="17" creationId="{95DC27BA-9931-471C-BB16-F5A32F262E69}"/>
          </ac:spMkLst>
        </pc:spChg>
        <pc:spChg chg="add mod ord">
          <ac:chgData name="Shyamkumar, Nishanth" userId="4048e5f9-23e7-4efe-a56a-9f23bccb9bec" providerId="ADAL" clId="{5982B888-8F66-47DC-9D99-7B28020745B6}" dt="2022-06-21T22:45:01.420" v="4266" actId="1076"/>
          <ac:spMkLst>
            <pc:docMk/>
            <pc:sldMk cId="1563322975" sldId="257"/>
            <ac:spMk id="18" creationId="{DA79A10F-BBD2-4680-8968-D974C4984D55}"/>
          </ac:spMkLst>
        </pc:spChg>
        <pc:spChg chg="add mod">
          <ac:chgData name="Shyamkumar, Nishanth" userId="4048e5f9-23e7-4efe-a56a-9f23bccb9bec" providerId="ADAL" clId="{5982B888-8F66-47DC-9D99-7B28020745B6}" dt="2022-06-21T22:42:08.561" v="4145" actId="14100"/>
          <ac:spMkLst>
            <pc:docMk/>
            <pc:sldMk cId="1563322975" sldId="257"/>
            <ac:spMk id="19" creationId="{1351D849-B3BD-41F5-B850-E7F536D7BBB9}"/>
          </ac:spMkLst>
        </pc:spChg>
        <pc:spChg chg="add mod">
          <ac:chgData name="Shyamkumar, Nishanth" userId="4048e5f9-23e7-4efe-a56a-9f23bccb9bec" providerId="ADAL" clId="{5982B888-8F66-47DC-9D99-7B28020745B6}" dt="2022-06-21T22:42:23.470" v="4152" actId="20577"/>
          <ac:spMkLst>
            <pc:docMk/>
            <pc:sldMk cId="1563322975" sldId="257"/>
            <ac:spMk id="20" creationId="{21020A32-638F-4369-AA2C-382093CDE330}"/>
          </ac:spMkLst>
        </pc:spChg>
        <pc:spChg chg="add mod">
          <ac:chgData name="Shyamkumar, Nishanth" userId="4048e5f9-23e7-4efe-a56a-9f23bccb9bec" providerId="ADAL" clId="{5982B888-8F66-47DC-9D99-7B28020745B6}" dt="2022-06-21T22:42:42.800" v="4178" actId="1076"/>
          <ac:spMkLst>
            <pc:docMk/>
            <pc:sldMk cId="1563322975" sldId="257"/>
            <ac:spMk id="21" creationId="{4BA640AA-A481-490C-AA15-52FF1D06B4AC}"/>
          </ac:spMkLst>
        </pc:spChg>
        <pc:spChg chg="add mod">
          <ac:chgData name="Shyamkumar, Nishanth" userId="4048e5f9-23e7-4efe-a56a-9f23bccb9bec" providerId="ADAL" clId="{5982B888-8F66-47DC-9D99-7B28020745B6}" dt="2022-06-21T22:42:55.030" v="4180" actId="1076"/>
          <ac:spMkLst>
            <pc:docMk/>
            <pc:sldMk cId="1563322975" sldId="257"/>
            <ac:spMk id="22" creationId="{8CD8A448-FE86-4A80-AF6B-0C4417C40374}"/>
          </ac:spMkLst>
        </pc:spChg>
        <pc:spChg chg="add mod">
          <ac:chgData name="Shyamkumar, Nishanth" userId="4048e5f9-23e7-4efe-a56a-9f23bccb9bec" providerId="ADAL" clId="{5982B888-8F66-47DC-9D99-7B28020745B6}" dt="2022-06-22T00:27:22.467" v="4503" actId="20577"/>
          <ac:spMkLst>
            <pc:docMk/>
            <pc:sldMk cId="1563322975" sldId="257"/>
            <ac:spMk id="23" creationId="{8AA6B8B2-278D-4DD7-810C-098642F6F01F}"/>
          </ac:spMkLst>
        </pc:spChg>
        <pc:spChg chg="add mod">
          <ac:chgData name="Shyamkumar, Nishanth" userId="4048e5f9-23e7-4efe-a56a-9f23bccb9bec" providerId="ADAL" clId="{5982B888-8F66-47DC-9D99-7B28020745B6}" dt="2022-06-22T00:27:44.649" v="4504" actId="208"/>
          <ac:spMkLst>
            <pc:docMk/>
            <pc:sldMk cId="1563322975" sldId="257"/>
            <ac:spMk id="24" creationId="{94759DAE-A8C1-4D5D-8E65-E238A427CDBA}"/>
          </ac:spMkLst>
        </pc:spChg>
        <pc:spChg chg="add mod">
          <ac:chgData name="Shyamkumar, Nishanth" userId="4048e5f9-23e7-4efe-a56a-9f23bccb9bec" providerId="ADAL" clId="{5982B888-8F66-47DC-9D99-7B28020745B6}" dt="2022-06-22T00:27:48.264" v="4505" actId="208"/>
          <ac:spMkLst>
            <pc:docMk/>
            <pc:sldMk cId="1563322975" sldId="257"/>
            <ac:spMk id="25" creationId="{601243D7-6767-490A-8B85-3FF6E6FF156C}"/>
          </ac:spMkLst>
        </pc:spChg>
        <pc:spChg chg="add mod">
          <ac:chgData name="Shyamkumar, Nishanth" userId="4048e5f9-23e7-4efe-a56a-9f23bccb9bec" providerId="ADAL" clId="{5982B888-8F66-47DC-9D99-7B28020745B6}" dt="2022-06-22T00:27:50.800" v="4506" actId="208"/>
          <ac:spMkLst>
            <pc:docMk/>
            <pc:sldMk cId="1563322975" sldId="257"/>
            <ac:spMk id="26" creationId="{2D27B8A4-16F2-4F28-9C7A-E47617051B82}"/>
          </ac:spMkLst>
        </pc:spChg>
        <pc:spChg chg="add mod">
          <ac:chgData name="Shyamkumar, Nishanth" userId="4048e5f9-23e7-4efe-a56a-9f23bccb9bec" providerId="ADAL" clId="{5982B888-8F66-47DC-9D99-7B28020745B6}" dt="2022-06-22T01:07:28.906" v="4646" actId="255"/>
          <ac:spMkLst>
            <pc:docMk/>
            <pc:sldMk cId="1563322975" sldId="257"/>
            <ac:spMk id="27" creationId="{10CE842F-AB81-4538-8F1C-0FF418E4AAD2}"/>
          </ac:spMkLst>
        </pc:spChg>
        <pc:spChg chg="add mod">
          <ac:chgData name="Shyamkumar, Nishanth" userId="4048e5f9-23e7-4efe-a56a-9f23bccb9bec" providerId="ADAL" clId="{5982B888-8F66-47DC-9D99-7B28020745B6}" dt="2022-06-22T01:07:11.786" v="4644" actId="20577"/>
          <ac:spMkLst>
            <pc:docMk/>
            <pc:sldMk cId="1563322975" sldId="257"/>
            <ac:spMk id="28" creationId="{99CD9B3B-879E-4004-92FD-AE9930D5E08E}"/>
          </ac:spMkLst>
        </pc:spChg>
        <pc:spChg chg="add mod">
          <ac:chgData name="Shyamkumar, Nishanth" userId="4048e5f9-23e7-4efe-a56a-9f23bccb9bec" providerId="ADAL" clId="{5982B888-8F66-47DC-9D99-7B28020745B6}" dt="2022-06-22T01:07:13.477" v="4645" actId="20577"/>
          <ac:spMkLst>
            <pc:docMk/>
            <pc:sldMk cId="1563322975" sldId="257"/>
            <ac:spMk id="29" creationId="{0D279DDD-5924-4772-B182-CB468AA15AC0}"/>
          </ac:spMkLst>
        </pc:spChg>
        <pc:picChg chg="add del mod">
          <ac:chgData name="Shyamkumar, Nishanth" userId="4048e5f9-23e7-4efe-a56a-9f23bccb9bec" providerId="ADAL" clId="{5982B888-8F66-47DC-9D99-7B28020745B6}" dt="2022-06-23T00:15:58.722" v="4735" actId="478"/>
          <ac:picMkLst>
            <pc:docMk/>
            <pc:sldMk cId="1563322975" sldId="257"/>
            <ac:picMk id="30" creationId="{018F7F36-2A87-4CEF-87C5-95E22D26AA63}"/>
          </ac:picMkLst>
        </pc:picChg>
        <pc:picChg chg="add del mod">
          <ac:chgData name="Shyamkumar, Nishanth" userId="4048e5f9-23e7-4efe-a56a-9f23bccb9bec" providerId="ADAL" clId="{5982B888-8F66-47DC-9D99-7B28020745B6}" dt="2022-06-23T04:03:44.014" v="4760" actId="478"/>
          <ac:picMkLst>
            <pc:docMk/>
            <pc:sldMk cId="1563322975" sldId="257"/>
            <ac:picMk id="30" creationId="{281BF5E3-77D4-49CC-BC58-E60E1F0E50F2}"/>
          </ac:picMkLst>
        </pc:picChg>
      </pc:sldChg>
      <pc:sldChg chg="addSp delSp modSp mod delAnim">
        <pc:chgData name="Shyamkumar, Nishanth" userId="4048e5f9-23e7-4efe-a56a-9f23bccb9bec" providerId="ADAL" clId="{5982B888-8F66-47DC-9D99-7B28020745B6}" dt="2022-06-23T00:16:02.208" v="4737" actId="478"/>
        <pc:sldMkLst>
          <pc:docMk/>
          <pc:sldMk cId="2909205973" sldId="258"/>
        </pc:sldMkLst>
        <pc:spChg chg="mod">
          <ac:chgData name="Shyamkumar, Nishanth" userId="4048e5f9-23e7-4efe-a56a-9f23bccb9bec" providerId="ADAL" clId="{5982B888-8F66-47DC-9D99-7B28020745B6}" dt="2022-06-21T22:29:39.191" v="3957" actId="1076"/>
          <ac:spMkLst>
            <pc:docMk/>
            <pc:sldMk cId="2909205973" sldId="258"/>
            <ac:spMk id="2" creationId="{5B673084-408E-4A13-872C-6915E0FC6721}"/>
          </ac:spMkLst>
        </pc:spChg>
        <pc:spChg chg="add mod">
          <ac:chgData name="Shyamkumar, Nishanth" userId="4048e5f9-23e7-4efe-a56a-9f23bccb9bec" providerId="ADAL" clId="{5982B888-8F66-47DC-9D99-7B28020745B6}" dt="2022-06-21T22:29:37.791" v="3956" actId="1076"/>
          <ac:spMkLst>
            <pc:docMk/>
            <pc:sldMk cId="2909205973" sldId="258"/>
            <ac:spMk id="3" creationId="{49947110-DD08-417D-B321-64D978E450D3}"/>
          </ac:spMkLst>
        </pc:spChg>
        <pc:spChg chg="add mod">
          <ac:chgData name="Shyamkumar, Nishanth" userId="4048e5f9-23e7-4efe-a56a-9f23bccb9bec" providerId="ADAL" clId="{5982B888-8F66-47DC-9D99-7B28020745B6}" dt="2022-06-19T05:44:48.404" v="612" actId="1076"/>
          <ac:spMkLst>
            <pc:docMk/>
            <pc:sldMk cId="2909205973" sldId="258"/>
            <ac:spMk id="4" creationId="{3C2133F5-9562-4E35-9373-CA92FB82E1AD}"/>
          </ac:spMkLst>
        </pc:spChg>
        <pc:spChg chg="add mod">
          <ac:chgData name="Shyamkumar, Nishanth" userId="4048e5f9-23e7-4efe-a56a-9f23bccb9bec" providerId="ADAL" clId="{5982B888-8F66-47DC-9D99-7B28020745B6}" dt="2022-06-15T22:27:37.767" v="141" actId="1076"/>
          <ac:spMkLst>
            <pc:docMk/>
            <pc:sldMk cId="2909205973" sldId="258"/>
            <ac:spMk id="5" creationId="{77C4CAD8-7D73-45E8-BBBD-D8F407013202}"/>
          </ac:spMkLst>
        </pc:spChg>
        <pc:spChg chg="add mod">
          <ac:chgData name="Shyamkumar, Nishanth" userId="4048e5f9-23e7-4efe-a56a-9f23bccb9bec" providerId="ADAL" clId="{5982B888-8F66-47DC-9D99-7B28020745B6}" dt="2022-06-15T22:27:29.017" v="139" actId="1076"/>
          <ac:spMkLst>
            <pc:docMk/>
            <pc:sldMk cId="2909205973" sldId="258"/>
            <ac:spMk id="6" creationId="{9F6B68A9-F10C-470F-8DC5-65A89CBAE2F3}"/>
          </ac:spMkLst>
        </pc:spChg>
        <pc:spChg chg="add mod">
          <ac:chgData name="Shyamkumar, Nishanth" userId="4048e5f9-23e7-4efe-a56a-9f23bccb9bec" providerId="ADAL" clId="{5982B888-8F66-47DC-9D99-7B28020745B6}" dt="2022-06-15T22:27:42.229" v="142" actId="1076"/>
          <ac:spMkLst>
            <pc:docMk/>
            <pc:sldMk cId="2909205973" sldId="258"/>
            <ac:spMk id="7" creationId="{E1DCBDC7-BF0E-4697-BCAE-49CE6277CA62}"/>
          </ac:spMkLst>
        </pc:spChg>
        <pc:spChg chg="add mod">
          <ac:chgData name="Shyamkumar, Nishanth" userId="4048e5f9-23e7-4efe-a56a-9f23bccb9bec" providerId="ADAL" clId="{5982B888-8F66-47DC-9D99-7B28020745B6}" dt="2022-06-21T21:49:26.185" v="3881" actId="14100"/>
          <ac:spMkLst>
            <pc:docMk/>
            <pc:sldMk cId="2909205973" sldId="258"/>
            <ac:spMk id="8" creationId="{F708A3DA-9C55-4172-B800-3C0F93A32BB8}"/>
          </ac:spMkLst>
        </pc:spChg>
        <pc:spChg chg="add mod">
          <ac:chgData name="Shyamkumar, Nishanth" userId="4048e5f9-23e7-4efe-a56a-9f23bccb9bec" providerId="ADAL" clId="{5982B888-8F66-47DC-9D99-7B28020745B6}" dt="2022-06-19T06:01:23.327" v="1033" actId="1076"/>
          <ac:spMkLst>
            <pc:docMk/>
            <pc:sldMk cId="2909205973" sldId="258"/>
            <ac:spMk id="9" creationId="{53BA8B59-2DEE-4F9B-B843-3763C8600C67}"/>
          </ac:spMkLst>
        </pc:spChg>
        <pc:spChg chg="add mod">
          <ac:chgData name="Shyamkumar, Nishanth" userId="4048e5f9-23e7-4efe-a56a-9f23bccb9bec" providerId="ADAL" clId="{5982B888-8F66-47DC-9D99-7B28020745B6}" dt="2022-06-19T06:01:23.327" v="1033" actId="1076"/>
          <ac:spMkLst>
            <pc:docMk/>
            <pc:sldMk cId="2909205973" sldId="258"/>
            <ac:spMk id="10" creationId="{A98C801F-2217-4318-9024-C661A78C0BD3}"/>
          </ac:spMkLst>
        </pc:spChg>
        <pc:spChg chg="add mod">
          <ac:chgData name="Shyamkumar, Nishanth" userId="4048e5f9-23e7-4efe-a56a-9f23bccb9bec" providerId="ADAL" clId="{5982B888-8F66-47DC-9D99-7B28020745B6}" dt="2022-06-15T22:30:29.152" v="213" actId="1076"/>
          <ac:spMkLst>
            <pc:docMk/>
            <pc:sldMk cId="2909205973" sldId="258"/>
            <ac:spMk id="11" creationId="{250C161A-B07F-4BA5-8CC0-3F2663E169BE}"/>
          </ac:spMkLst>
        </pc:spChg>
        <pc:spChg chg="add mod">
          <ac:chgData name="Shyamkumar, Nishanth" userId="4048e5f9-23e7-4efe-a56a-9f23bccb9bec" providerId="ADAL" clId="{5982B888-8F66-47DC-9D99-7B28020745B6}" dt="2022-06-15T22:27:31.938" v="140" actId="1076"/>
          <ac:spMkLst>
            <pc:docMk/>
            <pc:sldMk cId="2909205973" sldId="258"/>
            <ac:spMk id="12" creationId="{A67585F2-46C1-49FD-8BA3-6FFED0B21772}"/>
          </ac:spMkLst>
        </pc:spChg>
        <pc:spChg chg="add mod">
          <ac:chgData name="Shyamkumar, Nishanth" userId="4048e5f9-23e7-4efe-a56a-9f23bccb9bec" providerId="ADAL" clId="{5982B888-8F66-47DC-9D99-7B28020745B6}" dt="2022-06-15T22:27:44.958" v="144" actId="1076"/>
          <ac:spMkLst>
            <pc:docMk/>
            <pc:sldMk cId="2909205973" sldId="258"/>
            <ac:spMk id="13" creationId="{C7D1A38F-FCF0-41FA-983E-163E7A608CE0}"/>
          </ac:spMkLst>
        </pc:spChg>
        <pc:spChg chg="add mod">
          <ac:chgData name="Shyamkumar, Nishanth" userId="4048e5f9-23e7-4efe-a56a-9f23bccb9bec" providerId="ADAL" clId="{5982B888-8F66-47DC-9D99-7B28020745B6}" dt="2022-06-15T22:27:56.182" v="146" actId="1076"/>
          <ac:spMkLst>
            <pc:docMk/>
            <pc:sldMk cId="2909205973" sldId="258"/>
            <ac:spMk id="14" creationId="{CA420A81-5860-4264-B8EA-7C64B9E97415}"/>
          </ac:spMkLst>
        </pc:spChg>
        <pc:spChg chg="add mod">
          <ac:chgData name="Shyamkumar, Nishanth" userId="4048e5f9-23e7-4efe-a56a-9f23bccb9bec" providerId="ADAL" clId="{5982B888-8F66-47DC-9D99-7B28020745B6}" dt="2022-06-21T18:48:14.094" v="3603" actId="14100"/>
          <ac:spMkLst>
            <pc:docMk/>
            <pc:sldMk cId="2909205973" sldId="258"/>
            <ac:spMk id="15" creationId="{70FFBEB6-DA6B-45D8-8607-FA479F78E859}"/>
          </ac:spMkLst>
        </pc:spChg>
        <pc:spChg chg="add del mod">
          <ac:chgData name="Shyamkumar, Nishanth" userId="4048e5f9-23e7-4efe-a56a-9f23bccb9bec" providerId="ADAL" clId="{5982B888-8F66-47DC-9D99-7B28020745B6}" dt="2022-06-19T06:00:30.499" v="1027" actId="21"/>
          <ac:spMkLst>
            <pc:docMk/>
            <pc:sldMk cId="2909205973" sldId="258"/>
            <ac:spMk id="15" creationId="{BEA04FA1-D504-45DA-B20A-178239BCA086}"/>
          </ac:spMkLst>
        </pc:spChg>
        <pc:spChg chg="add del mod">
          <ac:chgData name="Shyamkumar, Nishanth" userId="4048e5f9-23e7-4efe-a56a-9f23bccb9bec" providerId="ADAL" clId="{5982B888-8F66-47DC-9D99-7B28020745B6}" dt="2022-06-19T06:00:30.499" v="1027" actId="21"/>
          <ac:spMkLst>
            <pc:docMk/>
            <pc:sldMk cId="2909205973" sldId="258"/>
            <ac:spMk id="16" creationId="{7588527D-FE43-46CD-B53D-287072265C25}"/>
          </ac:spMkLst>
        </pc:spChg>
        <pc:spChg chg="add del mod">
          <ac:chgData name="Shyamkumar, Nishanth" userId="4048e5f9-23e7-4efe-a56a-9f23bccb9bec" providerId="ADAL" clId="{5982B888-8F66-47DC-9D99-7B28020745B6}" dt="2022-06-19T06:00:30.499" v="1027" actId="21"/>
          <ac:spMkLst>
            <pc:docMk/>
            <pc:sldMk cId="2909205973" sldId="258"/>
            <ac:spMk id="17" creationId="{A92BCFA0-428B-4F73-A2C4-AA8B3EE32A8B}"/>
          </ac:spMkLst>
        </pc:spChg>
        <pc:spChg chg="add mod">
          <ac:chgData name="Shyamkumar, Nishanth" userId="4048e5f9-23e7-4efe-a56a-9f23bccb9bec" providerId="ADAL" clId="{5982B888-8F66-47DC-9D99-7B28020745B6}" dt="2022-06-22T01:03:40.800" v="4598" actId="20577"/>
          <ac:spMkLst>
            <pc:docMk/>
            <pc:sldMk cId="2909205973" sldId="258"/>
            <ac:spMk id="18" creationId="{CAAB4B38-A660-422D-99A7-C76C83BD28C4}"/>
          </ac:spMkLst>
        </pc:spChg>
        <pc:spChg chg="add mod">
          <ac:chgData name="Shyamkumar, Nishanth" userId="4048e5f9-23e7-4efe-a56a-9f23bccb9bec" providerId="ADAL" clId="{5982B888-8F66-47DC-9D99-7B28020745B6}" dt="2022-06-22T01:00:15.854" v="4540" actId="1076"/>
          <ac:spMkLst>
            <pc:docMk/>
            <pc:sldMk cId="2909205973" sldId="258"/>
            <ac:spMk id="19" creationId="{35C70FB4-1769-4463-8DFB-82F7F90DFD4C}"/>
          </ac:spMkLst>
        </pc:spChg>
        <pc:spChg chg="add mod">
          <ac:chgData name="Shyamkumar, Nishanth" userId="4048e5f9-23e7-4efe-a56a-9f23bccb9bec" providerId="ADAL" clId="{5982B888-8F66-47DC-9D99-7B28020745B6}" dt="2022-06-22T01:03:49.740" v="4604" actId="20577"/>
          <ac:spMkLst>
            <pc:docMk/>
            <pc:sldMk cId="2909205973" sldId="258"/>
            <ac:spMk id="20" creationId="{38FD8B5C-3A4E-41BC-B130-0302BC4F36D8}"/>
          </ac:spMkLst>
        </pc:spChg>
        <pc:spChg chg="add mod">
          <ac:chgData name="Shyamkumar, Nishanth" userId="4048e5f9-23e7-4efe-a56a-9f23bccb9bec" providerId="ADAL" clId="{5982B888-8F66-47DC-9D99-7B28020745B6}" dt="2022-06-22T01:00:18.097" v="4541" actId="1076"/>
          <ac:spMkLst>
            <pc:docMk/>
            <pc:sldMk cId="2909205973" sldId="258"/>
            <ac:spMk id="21" creationId="{3ADF5F8C-11D2-4468-A748-420936C5F47F}"/>
          </ac:spMkLst>
        </pc:spChg>
        <pc:spChg chg="add mod">
          <ac:chgData name="Shyamkumar, Nishanth" userId="4048e5f9-23e7-4efe-a56a-9f23bccb9bec" providerId="ADAL" clId="{5982B888-8F66-47DC-9D99-7B28020745B6}" dt="2022-06-21T18:48:22.777" v="3605" actId="1076"/>
          <ac:spMkLst>
            <pc:docMk/>
            <pc:sldMk cId="2909205973" sldId="258"/>
            <ac:spMk id="22" creationId="{4596A06E-BBD0-4414-998C-E24832ED1E8D}"/>
          </ac:spMkLst>
        </pc:spChg>
        <pc:picChg chg="add del mod">
          <ac:chgData name="Shyamkumar, Nishanth" userId="4048e5f9-23e7-4efe-a56a-9f23bccb9bec" providerId="ADAL" clId="{5982B888-8F66-47DC-9D99-7B28020745B6}" dt="2022-06-23T00:16:02.208" v="4737" actId="478"/>
          <ac:picMkLst>
            <pc:docMk/>
            <pc:sldMk cId="2909205973" sldId="258"/>
            <ac:picMk id="16" creationId="{29026629-0CFE-4292-A397-D516484121AB}"/>
          </ac:picMkLst>
        </pc:picChg>
      </pc:sldChg>
      <pc:sldChg chg="addSp delSp modSp mod delAnim">
        <pc:chgData name="Shyamkumar, Nishanth" userId="4048e5f9-23e7-4efe-a56a-9f23bccb9bec" providerId="ADAL" clId="{5982B888-8F66-47DC-9D99-7B28020745B6}" dt="2022-10-09T21:13:09.655" v="4767" actId="1076"/>
        <pc:sldMkLst>
          <pc:docMk/>
          <pc:sldMk cId="2270452123" sldId="259"/>
        </pc:sldMkLst>
        <pc:spChg chg="mod">
          <ac:chgData name="Shyamkumar, Nishanth" userId="4048e5f9-23e7-4efe-a56a-9f23bccb9bec" providerId="ADAL" clId="{5982B888-8F66-47DC-9D99-7B28020745B6}" dt="2022-06-15T22:13:42.513" v="33" actId="20577"/>
          <ac:spMkLst>
            <pc:docMk/>
            <pc:sldMk cId="2270452123" sldId="259"/>
            <ac:spMk id="2" creationId="{D3D8F993-F3A6-49F5-B162-41101BFCFB27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3" creationId="{FF0FCA7F-C514-46BD-8BAF-06561E9BBBB9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4" creationId="{51E22F6E-01D8-464A-B074-26615681DD0D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5" creationId="{286277B6-52A7-4817-BC5E-1FC94942807B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6" creationId="{7359F884-3B1B-40E1-A321-866A180784AF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7" creationId="{88405D48-DBA0-4E94-8C3E-1A8A3B1A08F6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8" creationId="{4F1D1037-BC40-4455-904E-AD05EEBA9C96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9" creationId="{FBB5CD11-5242-4EA5-A57E-7985FA0790A7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0" creationId="{5B0C154A-BE35-4DAE-AD0A-E6ECA5EBCDBB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1" creationId="{2DDE3362-83F9-4222-BF86-88DB3F3E54CC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2" creationId="{E6E179B5-4B41-4C83-809E-B917927868AE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3" creationId="{C23DA953-4ACA-4F88-99AC-FF0E271100DA}"/>
          </ac:spMkLst>
        </pc:spChg>
        <pc:spChg chg="add mod">
          <ac:chgData name="Shyamkumar, Nishanth" userId="4048e5f9-23e7-4efe-a56a-9f23bccb9bec" providerId="ADAL" clId="{5982B888-8F66-47DC-9D99-7B28020745B6}" dt="2022-06-19T06:02:29.644" v="1046" actId="20577"/>
          <ac:spMkLst>
            <pc:docMk/>
            <pc:sldMk cId="2270452123" sldId="259"/>
            <ac:spMk id="14" creationId="{0E260E41-9CEB-4E10-A268-118387632681}"/>
          </ac:spMkLst>
        </pc:spChg>
        <pc:spChg chg="add mod">
          <ac:chgData name="Shyamkumar, Nishanth" userId="4048e5f9-23e7-4efe-a56a-9f23bccb9bec" providerId="ADAL" clId="{5982B888-8F66-47DC-9D99-7B28020745B6}" dt="2022-06-20T06:10:51.433" v="2634" actId="20577"/>
          <ac:spMkLst>
            <pc:docMk/>
            <pc:sldMk cId="2270452123" sldId="259"/>
            <ac:spMk id="15" creationId="{DA318AB1-12B0-4E4A-9F79-C04B45682342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6" creationId="{76C00E3D-87D6-47C5-BB0D-BE23C20D3300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7" creationId="{D4423E71-EF2D-48DC-9D9A-302E071DBECA}"/>
          </ac:spMkLst>
        </pc:spChg>
        <pc:spChg chg="add mod">
          <ac:chgData name="Shyamkumar, Nishanth" userId="4048e5f9-23e7-4efe-a56a-9f23bccb9bec" providerId="ADAL" clId="{5982B888-8F66-47DC-9D99-7B28020745B6}" dt="2022-06-19T05:56:41.005" v="962" actId="1076"/>
          <ac:spMkLst>
            <pc:docMk/>
            <pc:sldMk cId="2270452123" sldId="259"/>
            <ac:spMk id="18" creationId="{5EE2FC9F-BDFB-4FCA-AFF2-D25708E94409}"/>
          </ac:spMkLst>
        </pc:spChg>
        <pc:spChg chg="add mod">
          <ac:chgData name="Shyamkumar, Nishanth" userId="4048e5f9-23e7-4efe-a56a-9f23bccb9bec" providerId="ADAL" clId="{5982B888-8F66-47DC-9D99-7B28020745B6}" dt="2022-06-19T05:56:33.500" v="961" actId="1076"/>
          <ac:spMkLst>
            <pc:docMk/>
            <pc:sldMk cId="2270452123" sldId="259"/>
            <ac:spMk id="19" creationId="{B780DE1F-BC39-4605-AD8F-2DA44B8DB59A}"/>
          </ac:spMkLst>
        </pc:spChg>
        <pc:spChg chg="add mod">
          <ac:chgData name="Shyamkumar, Nishanth" userId="4048e5f9-23e7-4efe-a56a-9f23bccb9bec" providerId="ADAL" clId="{5982B888-8F66-47DC-9D99-7B28020745B6}" dt="2022-06-19T05:57:20.945" v="976" actId="20577"/>
          <ac:spMkLst>
            <pc:docMk/>
            <pc:sldMk cId="2270452123" sldId="259"/>
            <ac:spMk id="20" creationId="{CFF46C09-B24D-4F82-AD59-AB1B7418A13E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1" creationId="{35163A30-0524-4C28-AADD-BF672EEBA302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2" creationId="{40073F53-53D4-450B-81F1-FF18587375FE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3" creationId="{7505ABEC-D3E9-43F8-8F9A-C73D498D9062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4" creationId="{89ECC615-731E-4BF9-B8AF-BE6556198CAE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5" creationId="{7C941946-F002-4BA4-B9AB-286913D2C45D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6" creationId="{75892020-EC91-4135-BBE9-6D46225805B7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7" creationId="{FB215137-2B75-422C-8D67-0F3FB44FA256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8" creationId="{98DD6102-9152-4D6F-9A25-A760EA20ADF5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29" creationId="{0B4FFA8E-A1DD-483C-BD2C-F8290091272B}"/>
          </ac:spMkLst>
        </pc:spChg>
        <pc:spChg chg="add mod">
          <ac:chgData name="Shyamkumar, Nishanth" userId="4048e5f9-23e7-4efe-a56a-9f23bccb9bec" providerId="ADAL" clId="{5982B888-8F66-47DC-9D99-7B28020745B6}" dt="2022-06-19T05:58:56.525" v="1009" actId="255"/>
          <ac:spMkLst>
            <pc:docMk/>
            <pc:sldMk cId="2270452123" sldId="259"/>
            <ac:spMk id="30" creationId="{4D5FCDA6-2A77-46BC-8EEF-07EADD72C416}"/>
          </ac:spMkLst>
        </pc:spChg>
        <pc:spChg chg="add mod">
          <ac:chgData name="Shyamkumar, Nishanth" userId="4048e5f9-23e7-4efe-a56a-9f23bccb9bec" providerId="ADAL" clId="{5982B888-8F66-47DC-9D99-7B28020745B6}" dt="2022-06-19T05:59:10.326" v="1022" actId="14100"/>
          <ac:spMkLst>
            <pc:docMk/>
            <pc:sldMk cId="2270452123" sldId="259"/>
            <ac:spMk id="31" creationId="{03C2F7C2-83BD-4F12-9352-34EFAA2B276C}"/>
          </ac:spMkLst>
        </pc:spChg>
        <pc:spChg chg="add mod">
          <ac:chgData name="Shyamkumar, Nishanth" userId="4048e5f9-23e7-4efe-a56a-9f23bccb9bec" providerId="ADAL" clId="{5982B888-8F66-47DC-9D99-7B28020745B6}" dt="2022-06-21T21:56:13.276" v="3892" actId="20577"/>
          <ac:spMkLst>
            <pc:docMk/>
            <pc:sldMk cId="2270452123" sldId="259"/>
            <ac:spMk id="32" creationId="{E6B2CFC7-DB0E-4F9B-8187-6D540C383AD9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33" creationId="{D4D55F65-0A76-4BFE-8114-79C58E4A64FF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34" creationId="{EA85F22B-24B5-4D6F-9632-40536E449E21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35" creationId="{A71CDC30-A509-4A29-B0AC-F55DCB2ADD16}"/>
          </ac:spMkLst>
        </pc:spChg>
        <pc:spChg chg="add mod">
          <ac:chgData name="Shyamkumar, Nishanth" userId="4048e5f9-23e7-4efe-a56a-9f23bccb9bec" providerId="ADAL" clId="{5982B888-8F66-47DC-9D99-7B28020745B6}" dt="2022-06-19T05:57:55.974" v="978" actId="1076"/>
          <ac:spMkLst>
            <pc:docMk/>
            <pc:sldMk cId="2270452123" sldId="259"/>
            <ac:spMk id="36" creationId="{DD547ED1-7E19-476E-AB24-51E803F772A9}"/>
          </ac:spMkLst>
        </pc:spChg>
        <pc:spChg chg="add mod">
          <ac:chgData name="Shyamkumar, Nishanth" userId="4048e5f9-23e7-4efe-a56a-9f23bccb9bec" providerId="ADAL" clId="{5982B888-8F66-47DC-9D99-7B28020745B6}" dt="2022-06-19T05:58:15.310" v="997" actId="20577"/>
          <ac:spMkLst>
            <pc:docMk/>
            <pc:sldMk cId="2270452123" sldId="259"/>
            <ac:spMk id="37" creationId="{E173E977-C651-49E4-89DB-990D255EDB7B}"/>
          </ac:spMkLst>
        </pc:spChg>
        <pc:spChg chg="add mod">
          <ac:chgData name="Shyamkumar, Nishanth" userId="4048e5f9-23e7-4efe-a56a-9f23bccb9bec" providerId="ADAL" clId="{5982B888-8F66-47DC-9D99-7B28020745B6}" dt="2022-10-09T21:12:58.423" v="4765" actId="20577"/>
          <ac:spMkLst>
            <pc:docMk/>
            <pc:sldMk cId="2270452123" sldId="259"/>
            <ac:spMk id="38" creationId="{2A23967B-75BD-4A86-B6A0-D1D1AB468B2D}"/>
          </ac:spMkLst>
        </pc:spChg>
        <pc:spChg chg="add del mod">
          <ac:chgData name="Shyamkumar, Nishanth" userId="4048e5f9-23e7-4efe-a56a-9f23bccb9bec" providerId="ADAL" clId="{5982B888-8F66-47DC-9D99-7B28020745B6}" dt="2022-06-19T06:02:47.650" v="1048"/>
          <ac:spMkLst>
            <pc:docMk/>
            <pc:sldMk cId="2270452123" sldId="259"/>
            <ac:spMk id="38" creationId="{C84F7A4E-6393-4EE2-86A2-090D1D858495}"/>
          </ac:spMkLst>
        </pc:spChg>
        <pc:spChg chg="add del mod">
          <ac:chgData name="Shyamkumar, Nishanth" userId="4048e5f9-23e7-4efe-a56a-9f23bccb9bec" providerId="ADAL" clId="{5982B888-8F66-47DC-9D99-7B28020745B6}" dt="2022-06-19T06:02:47.650" v="1048"/>
          <ac:spMkLst>
            <pc:docMk/>
            <pc:sldMk cId="2270452123" sldId="259"/>
            <ac:spMk id="39" creationId="{EDB1B53F-4C98-48FA-BC63-E8735C02636C}"/>
          </ac:spMkLst>
        </pc:spChg>
        <pc:spChg chg="add del mod">
          <ac:chgData name="Shyamkumar, Nishanth" userId="4048e5f9-23e7-4efe-a56a-9f23bccb9bec" providerId="ADAL" clId="{5982B888-8F66-47DC-9D99-7B28020745B6}" dt="2022-06-19T06:02:47.650" v="1048"/>
          <ac:spMkLst>
            <pc:docMk/>
            <pc:sldMk cId="2270452123" sldId="259"/>
            <ac:spMk id="40" creationId="{21A4EE25-8D9D-4C05-BFFA-AA5BA1664BD7}"/>
          </ac:spMkLst>
        </pc:spChg>
        <pc:spChg chg="add mod">
          <ac:chgData name="Shyamkumar, Nishanth" userId="4048e5f9-23e7-4efe-a56a-9f23bccb9bec" providerId="ADAL" clId="{5982B888-8F66-47DC-9D99-7B28020745B6}" dt="2022-10-09T21:13:09.655" v="4767" actId="1076"/>
          <ac:spMkLst>
            <pc:docMk/>
            <pc:sldMk cId="2270452123" sldId="259"/>
            <ac:spMk id="40" creationId="{7E113BE8-55D9-4D58-AEFA-489D18FF83BD}"/>
          </ac:spMkLst>
        </pc:spChg>
        <pc:spChg chg="add mod">
          <ac:chgData name="Shyamkumar, Nishanth" userId="4048e5f9-23e7-4efe-a56a-9f23bccb9bec" providerId="ADAL" clId="{5982B888-8F66-47DC-9D99-7B28020745B6}" dt="2022-06-19T06:03:28.480" v="1144" actId="20577"/>
          <ac:spMkLst>
            <pc:docMk/>
            <pc:sldMk cId="2270452123" sldId="259"/>
            <ac:spMk id="41" creationId="{7A9BE547-7C30-4B1F-A779-5946F241A9BB}"/>
          </ac:spMkLst>
        </pc:spChg>
        <pc:picChg chg="add del mod">
          <ac:chgData name="Shyamkumar, Nishanth" userId="4048e5f9-23e7-4efe-a56a-9f23bccb9bec" providerId="ADAL" clId="{5982B888-8F66-47DC-9D99-7B28020745B6}" dt="2022-06-23T00:16:05.948" v="4738" actId="478"/>
          <ac:picMkLst>
            <pc:docMk/>
            <pc:sldMk cId="2270452123" sldId="259"/>
            <ac:picMk id="38" creationId="{C2C9AFD6-FE3A-4909-8E56-5912B5D2324D}"/>
          </ac:picMkLst>
        </pc:picChg>
      </pc:sldChg>
      <pc:sldChg chg="addSp delSp modSp mod delAnim">
        <pc:chgData name="Shyamkumar, Nishanth" userId="4048e5f9-23e7-4efe-a56a-9f23bccb9bec" providerId="ADAL" clId="{5982B888-8F66-47DC-9D99-7B28020745B6}" dt="2022-06-23T00:16:09.628" v="4740" actId="478"/>
        <pc:sldMkLst>
          <pc:docMk/>
          <pc:sldMk cId="1626698382" sldId="260"/>
        </pc:sldMkLst>
        <pc:spChg chg="add mod">
          <ac:chgData name="Shyamkumar, Nishanth" userId="4048e5f9-23e7-4efe-a56a-9f23bccb9bec" providerId="ADAL" clId="{5982B888-8F66-47DC-9D99-7B28020745B6}" dt="2022-06-20T04:49:27.511" v="1221" actId="1076"/>
          <ac:spMkLst>
            <pc:docMk/>
            <pc:sldMk cId="1626698382" sldId="260"/>
            <ac:spMk id="3" creationId="{135FA561-EB8B-422E-9615-0CC811C4A954}"/>
          </ac:spMkLst>
        </pc:spChg>
        <pc:spChg chg="add mod">
          <ac:chgData name="Shyamkumar, Nishanth" userId="4048e5f9-23e7-4efe-a56a-9f23bccb9bec" providerId="ADAL" clId="{5982B888-8F66-47DC-9D99-7B28020745B6}" dt="2022-06-20T04:49:55.526" v="1227" actId="1076"/>
          <ac:spMkLst>
            <pc:docMk/>
            <pc:sldMk cId="1626698382" sldId="260"/>
            <ac:spMk id="8" creationId="{B5BDAD7C-C548-4D18-A785-C90CC67A7E3A}"/>
          </ac:spMkLst>
        </pc:spChg>
        <pc:spChg chg="add mod">
          <ac:chgData name="Shyamkumar, Nishanth" userId="4048e5f9-23e7-4efe-a56a-9f23bccb9bec" providerId="ADAL" clId="{5982B888-8F66-47DC-9D99-7B28020745B6}" dt="2022-06-20T04:50:03.244" v="1228" actId="1076"/>
          <ac:spMkLst>
            <pc:docMk/>
            <pc:sldMk cId="1626698382" sldId="260"/>
            <ac:spMk id="12" creationId="{04012684-B8BF-4C8D-8744-EBDFE5AF7383}"/>
          </ac:spMkLst>
        </pc:spChg>
        <pc:spChg chg="add mod">
          <ac:chgData name="Shyamkumar, Nishanth" userId="4048e5f9-23e7-4efe-a56a-9f23bccb9bec" providerId="ADAL" clId="{5982B888-8F66-47DC-9D99-7B28020745B6}" dt="2022-06-20T04:50:11.603" v="1230" actId="1076"/>
          <ac:spMkLst>
            <pc:docMk/>
            <pc:sldMk cId="1626698382" sldId="260"/>
            <ac:spMk id="16" creationId="{9B36C325-2959-439F-BACB-58440317BBB9}"/>
          </ac:spMkLst>
        </pc:spChg>
        <pc:spChg chg="add mod">
          <ac:chgData name="Shyamkumar, Nishanth" userId="4048e5f9-23e7-4efe-a56a-9f23bccb9bec" providerId="ADAL" clId="{5982B888-8F66-47DC-9D99-7B28020745B6}" dt="2022-06-20T04:50:11.603" v="1230" actId="1076"/>
          <ac:spMkLst>
            <pc:docMk/>
            <pc:sldMk cId="1626698382" sldId="260"/>
            <ac:spMk id="20" creationId="{0A30E287-31A3-4402-B61D-1049A913C20B}"/>
          </ac:spMkLst>
        </pc:spChg>
        <pc:spChg chg="add mod">
          <ac:chgData name="Shyamkumar, Nishanth" userId="4048e5f9-23e7-4efe-a56a-9f23bccb9bec" providerId="ADAL" clId="{5982B888-8F66-47DC-9D99-7B28020745B6}" dt="2022-06-20T04:50:11.603" v="1230" actId="1076"/>
          <ac:spMkLst>
            <pc:docMk/>
            <pc:sldMk cId="1626698382" sldId="260"/>
            <ac:spMk id="24" creationId="{2772B3CC-1139-497A-8487-4C1AA2E520EA}"/>
          </ac:spMkLst>
        </pc:spChg>
        <pc:spChg chg="add mod">
          <ac:chgData name="Shyamkumar, Nishanth" userId="4048e5f9-23e7-4efe-a56a-9f23bccb9bec" providerId="ADAL" clId="{5982B888-8F66-47DC-9D99-7B28020745B6}" dt="2022-06-20T04:50:16.127" v="1232" actId="1076"/>
          <ac:spMkLst>
            <pc:docMk/>
            <pc:sldMk cId="1626698382" sldId="260"/>
            <ac:spMk id="28" creationId="{CEFBC378-2EAB-4842-8CFF-FB0CD837B976}"/>
          </ac:spMkLst>
        </pc:spChg>
        <pc:spChg chg="add mod">
          <ac:chgData name="Shyamkumar, Nishanth" userId="4048e5f9-23e7-4efe-a56a-9f23bccb9bec" providerId="ADAL" clId="{5982B888-8F66-47DC-9D99-7B28020745B6}" dt="2022-06-20T04:50:16.127" v="1232" actId="1076"/>
          <ac:spMkLst>
            <pc:docMk/>
            <pc:sldMk cId="1626698382" sldId="260"/>
            <ac:spMk id="32" creationId="{80B61461-BAE7-4312-B960-A04E12F740D7}"/>
          </ac:spMkLst>
        </pc:spChg>
        <pc:spChg chg="add mod">
          <ac:chgData name="Shyamkumar, Nishanth" userId="4048e5f9-23e7-4efe-a56a-9f23bccb9bec" providerId="ADAL" clId="{5982B888-8F66-47DC-9D99-7B28020745B6}" dt="2022-06-20T04:50:16.127" v="1232" actId="1076"/>
          <ac:spMkLst>
            <pc:docMk/>
            <pc:sldMk cId="1626698382" sldId="260"/>
            <ac:spMk id="36" creationId="{C3E936F2-714C-498F-89BE-B1A5A8119259}"/>
          </ac:spMkLst>
        </pc:spChg>
        <pc:spChg chg="add mod">
          <ac:chgData name="Shyamkumar, Nishanth" userId="4048e5f9-23e7-4efe-a56a-9f23bccb9bec" providerId="ADAL" clId="{5982B888-8F66-47DC-9D99-7B28020745B6}" dt="2022-06-20T04:51:07.499" v="1235" actId="207"/>
          <ac:spMkLst>
            <pc:docMk/>
            <pc:sldMk cId="1626698382" sldId="260"/>
            <ac:spMk id="40" creationId="{B64870FA-1FA8-47E3-9F54-5D73EFE06D83}"/>
          </ac:spMkLst>
        </pc:spChg>
        <pc:spChg chg="add mod">
          <ac:chgData name="Shyamkumar, Nishanth" userId="4048e5f9-23e7-4efe-a56a-9f23bccb9bec" providerId="ADAL" clId="{5982B888-8F66-47DC-9D99-7B28020745B6}" dt="2022-06-20T04:51:29.488" v="1254" actId="20577"/>
          <ac:spMkLst>
            <pc:docMk/>
            <pc:sldMk cId="1626698382" sldId="260"/>
            <ac:spMk id="41" creationId="{32F1A469-1C83-4A79-90B0-EB78639B4B5A}"/>
          </ac:spMkLst>
        </pc:spChg>
        <pc:spChg chg="add del mod">
          <ac:chgData name="Shyamkumar, Nishanth" userId="4048e5f9-23e7-4efe-a56a-9f23bccb9bec" providerId="ADAL" clId="{5982B888-8F66-47DC-9D99-7B28020745B6}" dt="2022-06-20T04:51:39.943" v="1258"/>
          <ac:spMkLst>
            <pc:docMk/>
            <pc:sldMk cId="1626698382" sldId="260"/>
            <ac:spMk id="42" creationId="{D3BC32BF-D33F-48BA-B7AA-8F240D3BDEB2}"/>
          </ac:spMkLst>
        </pc:spChg>
        <pc:spChg chg="add mod">
          <ac:chgData name="Shyamkumar, Nishanth" userId="4048e5f9-23e7-4efe-a56a-9f23bccb9bec" providerId="ADAL" clId="{5982B888-8F66-47DC-9D99-7B28020745B6}" dt="2022-06-20T04:51:49.724" v="1260" actId="1076"/>
          <ac:spMkLst>
            <pc:docMk/>
            <pc:sldMk cId="1626698382" sldId="260"/>
            <ac:spMk id="43" creationId="{83A4EB4C-C772-427A-BBE0-B1095F175D13}"/>
          </ac:spMkLst>
        </pc:spChg>
        <pc:spChg chg="add mod">
          <ac:chgData name="Shyamkumar, Nishanth" userId="4048e5f9-23e7-4efe-a56a-9f23bccb9bec" providerId="ADAL" clId="{5982B888-8F66-47DC-9D99-7B28020745B6}" dt="2022-06-20T04:51:49.724" v="1260" actId="1076"/>
          <ac:spMkLst>
            <pc:docMk/>
            <pc:sldMk cId="1626698382" sldId="260"/>
            <ac:spMk id="44" creationId="{B6143768-7689-4721-8286-3174B05CA31E}"/>
          </ac:spMkLst>
        </pc:spChg>
        <pc:spChg chg="add mod">
          <ac:chgData name="Shyamkumar, Nishanth" userId="4048e5f9-23e7-4efe-a56a-9f23bccb9bec" providerId="ADAL" clId="{5982B888-8F66-47DC-9D99-7B28020745B6}" dt="2022-06-20T04:51:59.588" v="1262" actId="1076"/>
          <ac:spMkLst>
            <pc:docMk/>
            <pc:sldMk cId="1626698382" sldId="260"/>
            <ac:spMk id="45" creationId="{B56D1401-A410-48A2-B89A-C1E7A34E928E}"/>
          </ac:spMkLst>
        </pc:spChg>
        <pc:spChg chg="add mod">
          <ac:chgData name="Shyamkumar, Nishanth" userId="4048e5f9-23e7-4efe-a56a-9f23bccb9bec" providerId="ADAL" clId="{5982B888-8F66-47DC-9D99-7B28020745B6}" dt="2022-06-20T04:51:59.588" v="1262" actId="1076"/>
          <ac:spMkLst>
            <pc:docMk/>
            <pc:sldMk cId="1626698382" sldId="260"/>
            <ac:spMk id="46" creationId="{E5645397-E22B-4050-A9D9-1A5FBF75C7D2}"/>
          </ac:spMkLst>
        </pc:spChg>
        <pc:spChg chg="add mod">
          <ac:chgData name="Shyamkumar, Nishanth" userId="4048e5f9-23e7-4efe-a56a-9f23bccb9bec" providerId="ADAL" clId="{5982B888-8F66-47DC-9D99-7B28020745B6}" dt="2022-06-20T04:52:49.570" v="1267" actId="207"/>
          <ac:spMkLst>
            <pc:docMk/>
            <pc:sldMk cId="1626698382" sldId="260"/>
            <ac:spMk id="47" creationId="{383E9692-E64A-4FF7-A611-9F4ABD20F7AA}"/>
          </ac:spMkLst>
        </pc:spChg>
        <pc:spChg chg="add mod">
          <ac:chgData name="Shyamkumar, Nishanth" userId="4048e5f9-23e7-4efe-a56a-9f23bccb9bec" providerId="ADAL" clId="{5982B888-8F66-47DC-9D99-7B28020745B6}" dt="2022-06-20T04:53:30.901" v="1283" actId="1076"/>
          <ac:spMkLst>
            <pc:docMk/>
            <pc:sldMk cId="1626698382" sldId="260"/>
            <ac:spMk id="48" creationId="{E5F43369-51AB-4CB2-A7B9-08EC2C848397}"/>
          </ac:spMkLst>
        </pc:spChg>
        <pc:spChg chg="add mod">
          <ac:chgData name="Shyamkumar, Nishanth" userId="4048e5f9-23e7-4efe-a56a-9f23bccb9bec" providerId="ADAL" clId="{5982B888-8F66-47DC-9D99-7B28020745B6}" dt="2022-06-20T04:56:44.664" v="1322" actId="1076"/>
          <ac:spMkLst>
            <pc:docMk/>
            <pc:sldMk cId="1626698382" sldId="260"/>
            <ac:spMk id="57" creationId="{A4D9AF41-CE67-4C3C-904B-3326AD30F446}"/>
          </ac:spMkLst>
        </pc:spChg>
        <pc:spChg chg="add mod">
          <ac:chgData name="Shyamkumar, Nishanth" userId="4048e5f9-23e7-4efe-a56a-9f23bccb9bec" providerId="ADAL" clId="{5982B888-8F66-47DC-9D99-7B28020745B6}" dt="2022-06-20T04:56:17.927" v="1317" actId="1076"/>
          <ac:spMkLst>
            <pc:docMk/>
            <pc:sldMk cId="1626698382" sldId="260"/>
            <ac:spMk id="58" creationId="{A5CA6787-6A0F-4C1D-9FCD-B00385F7F552}"/>
          </ac:spMkLst>
        </pc:spChg>
        <pc:spChg chg="add mod">
          <ac:chgData name="Shyamkumar, Nishanth" userId="4048e5f9-23e7-4efe-a56a-9f23bccb9bec" providerId="ADAL" clId="{5982B888-8F66-47DC-9D99-7B28020745B6}" dt="2022-06-20T04:56:58.373" v="1324" actId="1076"/>
          <ac:spMkLst>
            <pc:docMk/>
            <pc:sldMk cId="1626698382" sldId="260"/>
            <ac:spMk id="59" creationId="{000F897A-797E-4EF0-94B0-05B43C1AC895}"/>
          </ac:spMkLst>
        </pc:spChg>
        <pc:spChg chg="add mod">
          <ac:chgData name="Shyamkumar, Nishanth" userId="4048e5f9-23e7-4efe-a56a-9f23bccb9bec" providerId="ADAL" clId="{5982B888-8F66-47DC-9D99-7B28020745B6}" dt="2022-06-20T04:59:36.427" v="1372" actId="20577"/>
          <ac:spMkLst>
            <pc:docMk/>
            <pc:sldMk cId="1626698382" sldId="260"/>
            <ac:spMk id="67" creationId="{E2C07F1A-9C20-4601-BECB-2CB11325E63B}"/>
          </ac:spMkLst>
        </pc:spChg>
        <pc:spChg chg="add mod">
          <ac:chgData name="Shyamkumar, Nishanth" userId="4048e5f9-23e7-4efe-a56a-9f23bccb9bec" providerId="ADAL" clId="{5982B888-8F66-47DC-9D99-7B28020745B6}" dt="2022-06-20T04:59:06.900" v="1357" actId="14100"/>
          <ac:spMkLst>
            <pc:docMk/>
            <pc:sldMk cId="1626698382" sldId="260"/>
            <ac:spMk id="70" creationId="{D226BF79-A1D2-4DAA-9C9B-B3A9F9E0F286}"/>
          </ac:spMkLst>
        </pc:spChg>
        <pc:spChg chg="add mod">
          <ac:chgData name="Shyamkumar, Nishanth" userId="4048e5f9-23e7-4efe-a56a-9f23bccb9bec" providerId="ADAL" clId="{5982B888-8F66-47DC-9D99-7B28020745B6}" dt="2022-06-20T04:59:25.108" v="1365" actId="20577"/>
          <ac:spMkLst>
            <pc:docMk/>
            <pc:sldMk cId="1626698382" sldId="260"/>
            <ac:spMk id="71" creationId="{54EA5A04-3BF4-45C8-BEAE-AA26818F8275}"/>
          </ac:spMkLst>
        </pc:spChg>
        <pc:spChg chg="add mod">
          <ac:chgData name="Shyamkumar, Nishanth" userId="4048e5f9-23e7-4efe-a56a-9f23bccb9bec" providerId="ADAL" clId="{5982B888-8F66-47DC-9D99-7B28020745B6}" dt="2022-06-20T05:01:11.538" v="1406" actId="255"/>
          <ac:spMkLst>
            <pc:docMk/>
            <pc:sldMk cId="1626698382" sldId="260"/>
            <ac:spMk id="73" creationId="{A289D32F-EFC5-4710-B987-29B0800440A0}"/>
          </ac:spMkLst>
        </pc:spChg>
        <pc:spChg chg="add mod">
          <ac:chgData name="Shyamkumar, Nishanth" userId="4048e5f9-23e7-4efe-a56a-9f23bccb9bec" providerId="ADAL" clId="{5982B888-8F66-47DC-9D99-7B28020745B6}" dt="2022-06-20T05:01:38.448" v="1410" actId="1076"/>
          <ac:spMkLst>
            <pc:docMk/>
            <pc:sldMk cId="1626698382" sldId="260"/>
            <ac:spMk id="75" creationId="{B5B2419A-2607-4D31-935F-1AFBF0CAF119}"/>
          </ac:spMkLst>
        </pc:spChg>
        <pc:spChg chg="add mod">
          <ac:chgData name="Shyamkumar, Nishanth" userId="4048e5f9-23e7-4efe-a56a-9f23bccb9bec" providerId="ADAL" clId="{5982B888-8F66-47DC-9D99-7B28020745B6}" dt="2022-06-20T05:01:42.654" v="1412" actId="1076"/>
          <ac:spMkLst>
            <pc:docMk/>
            <pc:sldMk cId="1626698382" sldId="260"/>
            <ac:spMk id="76" creationId="{7D0F45BD-F2BB-4ABD-8A05-B34EC4DF619C}"/>
          </ac:spMkLst>
        </pc:spChg>
        <pc:spChg chg="add mod">
          <ac:chgData name="Shyamkumar, Nishanth" userId="4048e5f9-23e7-4efe-a56a-9f23bccb9bec" providerId="ADAL" clId="{5982B888-8F66-47DC-9D99-7B28020745B6}" dt="2022-06-22T01:06:01.707" v="4642" actId="20577"/>
          <ac:spMkLst>
            <pc:docMk/>
            <pc:sldMk cId="1626698382" sldId="260"/>
            <ac:spMk id="77" creationId="{9ABB16A7-D923-47DB-A10D-D06C27EB9CB3}"/>
          </ac:spMkLst>
        </pc:spChg>
        <pc:picChg chg="add del mod">
          <ac:chgData name="Shyamkumar, Nishanth" userId="4048e5f9-23e7-4efe-a56a-9f23bccb9bec" providerId="ADAL" clId="{5982B888-8F66-47DC-9D99-7B28020745B6}" dt="2022-06-23T00:16:09.628" v="4740" actId="478"/>
          <ac:picMkLst>
            <pc:docMk/>
            <pc:sldMk cId="1626698382" sldId="260"/>
            <ac:picMk id="4" creationId="{8CEB37B0-F772-4950-8DF5-A78B342DB35A}"/>
          </ac:picMkLst>
        </pc:picChg>
        <pc:cxnChg chg="add">
          <ac:chgData name="Shyamkumar, Nishanth" userId="4048e5f9-23e7-4efe-a56a-9f23bccb9bec" providerId="ADAL" clId="{5982B888-8F66-47DC-9D99-7B28020745B6}" dt="2022-06-20T04:49:11.020" v="1216" actId="11529"/>
          <ac:cxnSpMkLst>
            <pc:docMk/>
            <pc:sldMk cId="1626698382" sldId="260"/>
            <ac:cxnSpMk id="5" creationId="{3D754657-EABB-403B-92B5-0F33CCBBC45D}"/>
          </ac:cxnSpMkLst>
        </pc:cxnChg>
        <pc:cxnChg chg="add mod">
          <ac:chgData name="Shyamkumar, Nishanth" userId="4048e5f9-23e7-4efe-a56a-9f23bccb9bec" providerId="ADAL" clId="{5982B888-8F66-47DC-9D99-7B28020745B6}" dt="2022-06-20T04:49:18.222" v="1218" actId="1076"/>
          <ac:cxnSpMkLst>
            <pc:docMk/>
            <pc:sldMk cId="1626698382" sldId="260"/>
            <ac:cxnSpMk id="6" creationId="{7B33096D-C072-4548-A3AB-EC222F8600B9}"/>
          </ac:cxnSpMkLst>
        </pc:cxnChg>
        <pc:cxnChg chg="add mod">
          <ac:chgData name="Shyamkumar, Nishanth" userId="4048e5f9-23e7-4efe-a56a-9f23bccb9bec" providerId="ADAL" clId="{5982B888-8F66-47DC-9D99-7B28020745B6}" dt="2022-06-20T04:49:21.956" v="1220" actId="1076"/>
          <ac:cxnSpMkLst>
            <pc:docMk/>
            <pc:sldMk cId="1626698382" sldId="260"/>
            <ac:cxnSpMk id="7" creationId="{234A2923-F476-4486-A896-DDE6704D109B}"/>
          </ac:cxnSpMkLst>
        </pc:cxnChg>
        <pc:cxnChg chg="add mod">
          <ac:chgData name="Shyamkumar, Nishanth" userId="4048e5f9-23e7-4efe-a56a-9f23bccb9bec" providerId="ADAL" clId="{5982B888-8F66-47DC-9D99-7B28020745B6}" dt="2022-06-20T04:49:55.526" v="1227" actId="1076"/>
          <ac:cxnSpMkLst>
            <pc:docMk/>
            <pc:sldMk cId="1626698382" sldId="260"/>
            <ac:cxnSpMk id="9" creationId="{4599699F-CD2A-4FE5-BEC2-E94EB29CD0BE}"/>
          </ac:cxnSpMkLst>
        </pc:cxnChg>
        <pc:cxnChg chg="add mod">
          <ac:chgData name="Shyamkumar, Nishanth" userId="4048e5f9-23e7-4efe-a56a-9f23bccb9bec" providerId="ADAL" clId="{5982B888-8F66-47DC-9D99-7B28020745B6}" dt="2022-06-20T04:49:55.526" v="1227" actId="1076"/>
          <ac:cxnSpMkLst>
            <pc:docMk/>
            <pc:sldMk cId="1626698382" sldId="260"/>
            <ac:cxnSpMk id="10" creationId="{710804DE-5DED-4CFC-A7E9-D144F0E8EF6B}"/>
          </ac:cxnSpMkLst>
        </pc:cxnChg>
        <pc:cxnChg chg="add mod">
          <ac:chgData name="Shyamkumar, Nishanth" userId="4048e5f9-23e7-4efe-a56a-9f23bccb9bec" providerId="ADAL" clId="{5982B888-8F66-47DC-9D99-7B28020745B6}" dt="2022-06-20T04:49:55.526" v="1227" actId="1076"/>
          <ac:cxnSpMkLst>
            <pc:docMk/>
            <pc:sldMk cId="1626698382" sldId="260"/>
            <ac:cxnSpMk id="11" creationId="{7691AE23-0137-438B-B061-6031DFE79730}"/>
          </ac:cxnSpMkLst>
        </pc:cxnChg>
        <pc:cxnChg chg="add mod">
          <ac:chgData name="Shyamkumar, Nishanth" userId="4048e5f9-23e7-4efe-a56a-9f23bccb9bec" providerId="ADAL" clId="{5982B888-8F66-47DC-9D99-7B28020745B6}" dt="2022-06-20T04:50:03.244" v="1228" actId="1076"/>
          <ac:cxnSpMkLst>
            <pc:docMk/>
            <pc:sldMk cId="1626698382" sldId="260"/>
            <ac:cxnSpMk id="13" creationId="{2030D410-4065-49C7-9E3D-FEB579534855}"/>
          </ac:cxnSpMkLst>
        </pc:cxnChg>
        <pc:cxnChg chg="add mod">
          <ac:chgData name="Shyamkumar, Nishanth" userId="4048e5f9-23e7-4efe-a56a-9f23bccb9bec" providerId="ADAL" clId="{5982B888-8F66-47DC-9D99-7B28020745B6}" dt="2022-06-20T04:50:03.244" v="1228" actId="1076"/>
          <ac:cxnSpMkLst>
            <pc:docMk/>
            <pc:sldMk cId="1626698382" sldId="260"/>
            <ac:cxnSpMk id="14" creationId="{1304C85F-84AD-4E9E-B680-97E0E4A07C09}"/>
          </ac:cxnSpMkLst>
        </pc:cxnChg>
        <pc:cxnChg chg="add mod">
          <ac:chgData name="Shyamkumar, Nishanth" userId="4048e5f9-23e7-4efe-a56a-9f23bccb9bec" providerId="ADAL" clId="{5982B888-8F66-47DC-9D99-7B28020745B6}" dt="2022-06-20T04:50:03.244" v="1228" actId="1076"/>
          <ac:cxnSpMkLst>
            <pc:docMk/>
            <pc:sldMk cId="1626698382" sldId="260"/>
            <ac:cxnSpMk id="15" creationId="{36C1BCB1-26E2-4EC5-BBFB-DA9A80AD4BDC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17" creationId="{9D1EE336-D26D-4DB1-A6C6-F212E2CBC877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18" creationId="{D92CE966-C45F-4CEF-9E24-96ACD065A867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19" creationId="{1431C960-AEA8-4053-AFC4-2A0C077A640F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1" creationId="{BD013B67-40FA-4B32-9F1A-FEFEB908DE3C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2" creationId="{03F08009-C391-4D21-B33B-3C796CB040CB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3" creationId="{73731094-E3E7-4DD3-8753-DF93C1A834C6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5" creationId="{4E02969B-C4C9-4429-B079-F2FBD456FCDB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6" creationId="{A517E213-6505-4396-BC46-FF41974365D0}"/>
          </ac:cxnSpMkLst>
        </pc:cxnChg>
        <pc:cxnChg chg="add mod">
          <ac:chgData name="Shyamkumar, Nishanth" userId="4048e5f9-23e7-4efe-a56a-9f23bccb9bec" providerId="ADAL" clId="{5982B888-8F66-47DC-9D99-7B28020745B6}" dt="2022-06-20T04:50:11.603" v="1230" actId="1076"/>
          <ac:cxnSpMkLst>
            <pc:docMk/>
            <pc:sldMk cId="1626698382" sldId="260"/>
            <ac:cxnSpMk id="27" creationId="{BDF2155E-2E89-45AC-9644-D01B900A22F4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29" creationId="{1E81449B-F15E-437B-831E-C1D69D2CAB5C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0" creationId="{4AF06F5E-27F2-4609-A4EB-8DF67DFC38B4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1" creationId="{51397565-B36E-4E36-BA10-C30093A79AC7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3" creationId="{DDECC2E0-F182-4AD1-BE1A-4F5F68AB8940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4" creationId="{D66E13F1-60B9-4D3C-99BF-7CCE3087CA3E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5" creationId="{ABA9B332-08BC-418C-8AD7-EAAA10854712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7" creationId="{3A56969E-EDE2-4490-9137-DB07C59FDD92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8" creationId="{71B1F4C1-CEA6-4501-9FEC-8CD180AE53A4}"/>
          </ac:cxnSpMkLst>
        </pc:cxnChg>
        <pc:cxnChg chg="add mod">
          <ac:chgData name="Shyamkumar, Nishanth" userId="4048e5f9-23e7-4efe-a56a-9f23bccb9bec" providerId="ADAL" clId="{5982B888-8F66-47DC-9D99-7B28020745B6}" dt="2022-06-20T04:50:16.127" v="1232" actId="1076"/>
          <ac:cxnSpMkLst>
            <pc:docMk/>
            <pc:sldMk cId="1626698382" sldId="260"/>
            <ac:cxnSpMk id="39" creationId="{25E4D1D2-2E79-4F29-9C46-2D79F027A1B7}"/>
          </ac:cxnSpMkLst>
        </pc:cxnChg>
        <pc:cxnChg chg="add mod">
          <ac:chgData name="Shyamkumar, Nishanth" userId="4048e5f9-23e7-4efe-a56a-9f23bccb9bec" providerId="ADAL" clId="{5982B888-8F66-47DC-9D99-7B28020745B6}" dt="2022-06-20T04:53:53.749" v="1285" actId="13822"/>
          <ac:cxnSpMkLst>
            <pc:docMk/>
            <pc:sldMk cId="1626698382" sldId="260"/>
            <ac:cxnSpMk id="50" creationId="{B93E3A0E-68B5-45DB-9B0D-24C6BD58ADF7}"/>
          </ac:cxnSpMkLst>
        </pc:cxnChg>
        <pc:cxnChg chg="add mod">
          <ac:chgData name="Shyamkumar, Nishanth" userId="4048e5f9-23e7-4efe-a56a-9f23bccb9bec" providerId="ADAL" clId="{5982B888-8F66-47DC-9D99-7B28020745B6}" dt="2022-06-20T04:54:03.530" v="1288" actId="14100"/>
          <ac:cxnSpMkLst>
            <pc:docMk/>
            <pc:sldMk cId="1626698382" sldId="260"/>
            <ac:cxnSpMk id="51" creationId="{BFC01771-1B51-4444-B11E-C58C2CCD9D60}"/>
          </ac:cxnSpMkLst>
        </pc:cxnChg>
        <pc:cxnChg chg="add mod">
          <ac:chgData name="Shyamkumar, Nishanth" userId="4048e5f9-23e7-4efe-a56a-9f23bccb9bec" providerId="ADAL" clId="{5982B888-8F66-47DC-9D99-7B28020745B6}" dt="2022-06-20T04:54:11.896" v="1291" actId="14100"/>
          <ac:cxnSpMkLst>
            <pc:docMk/>
            <pc:sldMk cId="1626698382" sldId="260"/>
            <ac:cxnSpMk id="54" creationId="{7F777AEF-16F3-40C7-A93D-20DC58509CC1}"/>
          </ac:cxnSpMkLst>
        </pc:cxnChg>
        <pc:cxnChg chg="add mod">
          <ac:chgData name="Shyamkumar, Nishanth" userId="4048e5f9-23e7-4efe-a56a-9f23bccb9bec" providerId="ADAL" clId="{5982B888-8F66-47DC-9D99-7B28020745B6}" dt="2022-06-20T04:59:54.297" v="1374" actId="208"/>
          <ac:cxnSpMkLst>
            <pc:docMk/>
            <pc:sldMk cId="1626698382" sldId="260"/>
            <ac:cxnSpMk id="61" creationId="{14B729E7-C027-483B-B8D4-9B501472A1B4}"/>
          </ac:cxnSpMkLst>
        </pc:cxnChg>
        <pc:cxnChg chg="add mod">
          <ac:chgData name="Shyamkumar, Nishanth" userId="4048e5f9-23e7-4efe-a56a-9f23bccb9bec" providerId="ADAL" clId="{5982B888-8F66-47DC-9D99-7B28020745B6}" dt="2022-06-20T05:00:02.453" v="1375" actId="208"/>
          <ac:cxnSpMkLst>
            <pc:docMk/>
            <pc:sldMk cId="1626698382" sldId="260"/>
            <ac:cxnSpMk id="64" creationId="{43C4E943-22E3-4BC4-9DC6-BCB3FE8E8635}"/>
          </ac:cxnSpMkLst>
        </pc:cxnChg>
        <pc:cxnChg chg="add mod">
          <ac:chgData name="Shyamkumar, Nishanth" userId="4048e5f9-23e7-4efe-a56a-9f23bccb9bec" providerId="ADAL" clId="{5982B888-8F66-47DC-9D99-7B28020745B6}" dt="2022-06-20T04:57:39.858" v="1327" actId="13822"/>
          <ac:cxnSpMkLst>
            <pc:docMk/>
            <pc:sldMk cId="1626698382" sldId="260"/>
            <ac:cxnSpMk id="66" creationId="{4A9FEBD0-3D44-4DB3-841B-C6CC4C25168F}"/>
          </ac:cxnSpMkLst>
        </pc:cxnChg>
        <pc:cxnChg chg="add mod">
          <ac:chgData name="Shyamkumar, Nishanth" userId="4048e5f9-23e7-4efe-a56a-9f23bccb9bec" providerId="ADAL" clId="{5982B888-8F66-47DC-9D99-7B28020745B6}" dt="2022-06-20T04:59:42.165" v="1373" actId="14100"/>
          <ac:cxnSpMkLst>
            <pc:docMk/>
            <pc:sldMk cId="1626698382" sldId="260"/>
            <ac:cxnSpMk id="69" creationId="{E634792D-EE6F-4AF2-B4A5-01B09A3B51BC}"/>
          </ac:cxnSpMkLst>
        </pc:cxnChg>
        <pc:cxnChg chg="add del mod">
          <ac:chgData name="Shyamkumar, Nishanth" userId="4048e5f9-23e7-4efe-a56a-9f23bccb9bec" providerId="ADAL" clId="{5982B888-8F66-47DC-9D99-7B28020745B6}" dt="2022-06-20T05:01:19.679" v="1408"/>
          <ac:cxnSpMkLst>
            <pc:docMk/>
            <pc:sldMk cId="1626698382" sldId="260"/>
            <ac:cxnSpMk id="74" creationId="{3A911BDB-FD82-4453-92D2-0F3743306323}"/>
          </ac:cxnSpMkLst>
        </pc:cxnChg>
      </pc:sldChg>
      <pc:sldChg chg="addSp delSp modSp mod delAnim">
        <pc:chgData name="Shyamkumar, Nishanth" userId="4048e5f9-23e7-4efe-a56a-9f23bccb9bec" providerId="ADAL" clId="{5982B888-8F66-47DC-9D99-7B28020745B6}" dt="2022-06-23T00:16:14.446" v="4742" actId="478"/>
        <pc:sldMkLst>
          <pc:docMk/>
          <pc:sldMk cId="2141755105" sldId="261"/>
        </pc:sldMkLst>
        <pc:spChg chg="mod">
          <ac:chgData name="Shyamkumar, Nishanth" userId="4048e5f9-23e7-4efe-a56a-9f23bccb9bec" providerId="ADAL" clId="{5982B888-8F66-47DC-9D99-7B28020745B6}" dt="2022-06-20T05:33:40.392" v="2085" actId="1076"/>
          <ac:spMkLst>
            <pc:docMk/>
            <pc:sldMk cId="2141755105" sldId="261"/>
            <ac:spMk id="2" creationId="{0AC8D1C8-1574-4291-849F-DC7F4253E616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3" creationId="{656ADA2D-3464-4674-85B7-28585BC0A3FB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4" creationId="{E1E93545-2C06-41D2-8150-9A8D48A48023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5" creationId="{67842B1B-0145-476B-84CA-E7C21FC3FC4A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6" creationId="{7347CAB3-7C0F-4ABC-B26A-3D98C5C0862B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7" creationId="{CCB5421F-4B8E-4713-A1AD-4A6DB1A9B5C8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8" creationId="{3578168E-3EDC-4047-AA2C-A2C3CD6E88A8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9" creationId="{61D39345-F167-4487-846E-92E7959AD5A4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10" creationId="{7D72C858-5F7D-4A2F-8E43-39ED098AE583}"/>
          </ac:spMkLst>
        </pc:spChg>
        <pc:spChg chg="add mod">
          <ac:chgData name="Shyamkumar, Nishanth" userId="4048e5f9-23e7-4efe-a56a-9f23bccb9bec" providerId="ADAL" clId="{5982B888-8F66-47DC-9D99-7B28020745B6}" dt="2022-06-21T22:47:20.278" v="4280" actId="20577"/>
          <ac:spMkLst>
            <pc:docMk/>
            <pc:sldMk cId="2141755105" sldId="261"/>
            <ac:spMk id="11" creationId="{F99E1779-E2FC-46D1-B7D9-C969D101117A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13" creationId="{79B33780-CAAE-4A0A-BFC6-5DBDED48D176}"/>
          </ac:spMkLst>
        </pc:spChg>
        <pc:spChg chg="add mod">
          <ac:chgData name="Shyamkumar, Nishanth" userId="4048e5f9-23e7-4efe-a56a-9f23bccb9bec" providerId="ADAL" clId="{5982B888-8F66-47DC-9D99-7B28020745B6}" dt="2022-06-22T23:09:43.615" v="4723" actId="1076"/>
          <ac:spMkLst>
            <pc:docMk/>
            <pc:sldMk cId="2141755105" sldId="261"/>
            <ac:spMk id="14" creationId="{51F2B4E5-35F3-473D-8D23-E6956FD0C2F2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24" creationId="{34353C33-8465-420B-A18A-B99D6DE08D6A}"/>
          </ac:spMkLst>
        </pc:spChg>
        <pc:spChg chg="add mod">
          <ac:chgData name="Shyamkumar, Nishanth" userId="4048e5f9-23e7-4efe-a56a-9f23bccb9bec" providerId="ADAL" clId="{5982B888-8F66-47DC-9D99-7B28020745B6}" dt="2022-06-20T05:33:29.230" v="2084" actId="1076"/>
          <ac:spMkLst>
            <pc:docMk/>
            <pc:sldMk cId="2141755105" sldId="261"/>
            <ac:spMk id="25" creationId="{7A02DCFB-935F-4947-8D9B-A484A3576E8F}"/>
          </ac:spMkLst>
        </pc:spChg>
        <pc:spChg chg="add mod">
          <ac:chgData name="Shyamkumar, Nishanth" userId="4048e5f9-23e7-4efe-a56a-9f23bccb9bec" providerId="ADAL" clId="{5982B888-8F66-47DC-9D99-7B28020745B6}" dt="2022-06-20T05:59:32.034" v="2600" actId="1076"/>
          <ac:spMkLst>
            <pc:docMk/>
            <pc:sldMk cId="2141755105" sldId="261"/>
            <ac:spMk id="26" creationId="{F481BE31-71F2-4DA6-993D-5B44B7EAB1B8}"/>
          </ac:spMkLst>
        </pc:spChg>
        <pc:spChg chg="add mod">
          <ac:chgData name="Shyamkumar, Nishanth" userId="4048e5f9-23e7-4efe-a56a-9f23bccb9bec" providerId="ADAL" clId="{5982B888-8F66-47DC-9D99-7B28020745B6}" dt="2022-06-20T05:57:47.087" v="2586" actId="1076"/>
          <ac:spMkLst>
            <pc:docMk/>
            <pc:sldMk cId="2141755105" sldId="261"/>
            <ac:spMk id="27" creationId="{A92B4889-C702-4A22-BD56-24AA44BECC96}"/>
          </ac:spMkLst>
        </pc:spChg>
        <pc:spChg chg="add mod">
          <ac:chgData name="Shyamkumar, Nishanth" userId="4048e5f9-23e7-4efe-a56a-9f23bccb9bec" providerId="ADAL" clId="{5982B888-8F66-47DC-9D99-7B28020745B6}" dt="2022-06-20T05:58:29.911" v="2594" actId="1076"/>
          <ac:spMkLst>
            <pc:docMk/>
            <pc:sldMk cId="2141755105" sldId="261"/>
            <ac:spMk id="28" creationId="{7AA64D4D-F21F-44A3-ABDA-1C9E1819A229}"/>
          </ac:spMkLst>
        </pc:spChg>
        <pc:spChg chg="add mod">
          <ac:chgData name="Shyamkumar, Nishanth" userId="4048e5f9-23e7-4efe-a56a-9f23bccb9bec" providerId="ADAL" clId="{5982B888-8F66-47DC-9D99-7B28020745B6}" dt="2022-06-20T05:58:29.911" v="2594" actId="1076"/>
          <ac:spMkLst>
            <pc:docMk/>
            <pc:sldMk cId="2141755105" sldId="261"/>
            <ac:spMk id="29" creationId="{27AD8F02-39C7-4F11-8C28-143836D38D76}"/>
          </ac:spMkLst>
        </pc:spChg>
        <pc:spChg chg="add del mod">
          <ac:chgData name="Shyamkumar, Nishanth" userId="4048e5f9-23e7-4efe-a56a-9f23bccb9bec" providerId="ADAL" clId="{5982B888-8F66-47DC-9D99-7B28020745B6}" dt="2022-06-20T05:36:27.340" v="2163" actId="478"/>
          <ac:spMkLst>
            <pc:docMk/>
            <pc:sldMk cId="2141755105" sldId="261"/>
            <ac:spMk id="30" creationId="{F9C46516-0421-4C38-9748-9FAD00D7207D}"/>
          </ac:spMkLst>
        </pc:spChg>
        <pc:spChg chg="add del mod">
          <ac:chgData name="Shyamkumar, Nishanth" userId="4048e5f9-23e7-4efe-a56a-9f23bccb9bec" providerId="ADAL" clId="{5982B888-8F66-47DC-9D99-7B28020745B6}" dt="2022-06-20T05:36:27.340" v="2163" actId="478"/>
          <ac:spMkLst>
            <pc:docMk/>
            <pc:sldMk cId="2141755105" sldId="261"/>
            <ac:spMk id="31" creationId="{4021976A-25DF-4DD6-B294-FB1C929D5386}"/>
          </ac:spMkLst>
        </pc:spChg>
        <pc:spChg chg="add del mod">
          <ac:chgData name="Shyamkumar, Nishanth" userId="4048e5f9-23e7-4efe-a56a-9f23bccb9bec" providerId="ADAL" clId="{5982B888-8F66-47DC-9D99-7B28020745B6}" dt="2022-06-20T05:36:27.340" v="2163" actId="478"/>
          <ac:spMkLst>
            <pc:docMk/>
            <pc:sldMk cId="2141755105" sldId="261"/>
            <ac:spMk id="32" creationId="{EC04C7A3-C29E-4714-A5D9-D2CE6AB892ED}"/>
          </ac:spMkLst>
        </pc:spChg>
        <pc:spChg chg="add del mod">
          <ac:chgData name="Shyamkumar, Nishanth" userId="4048e5f9-23e7-4efe-a56a-9f23bccb9bec" providerId="ADAL" clId="{5982B888-8F66-47DC-9D99-7B28020745B6}" dt="2022-06-20T05:36:27.340" v="2163" actId="478"/>
          <ac:spMkLst>
            <pc:docMk/>
            <pc:sldMk cId="2141755105" sldId="261"/>
            <ac:spMk id="33" creationId="{EAFE9D2A-4F5F-4AC5-B33D-1EF37D6A9D15}"/>
          </ac:spMkLst>
        </pc:spChg>
        <pc:spChg chg="add mod">
          <ac:chgData name="Shyamkumar, Nishanth" userId="4048e5f9-23e7-4efe-a56a-9f23bccb9bec" providerId="ADAL" clId="{5982B888-8F66-47DC-9D99-7B28020745B6}" dt="2022-06-20T06:00:02.879" v="2609" actId="1076"/>
          <ac:spMkLst>
            <pc:docMk/>
            <pc:sldMk cId="2141755105" sldId="261"/>
            <ac:spMk id="35" creationId="{FC4BE23F-82BE-40DA-A94A-4DB2CFDD9843}"/>
          </ac:spMkLst>
        </pc:spChg>
        <pc:spChg chg="add mod">
          <ac:chgData name="Shyamkumar, Nishanth" userId="4048e5f9-23e7-4efe-a56a-9f23bccb9bec" providerId="ADAL" clId="{5982B888-8F66-47DC-9D99-7B28020745B6}" dt="2022-06-22T23:09:54.565" v="4727" actId="20577"/>
          <ac:spMkLst>
            <pc:docMk/>
            <pc:sldMk cId="2141755105" sldId="261"/>
            <ac:spMk id="36" creationId="{E0983791-5953-4EE9-9F12-E71B987A5082}"/>
          </ac:spMkLst>
        </pc:spChg>
        <pc:spChg chg="add mod">
          <ac:chgData name="Shyamkumar, Nishanth" userId="4048e5f9-23e7-4efe-a56a-9f23bccb9bec" providerId="ADAL" clId="{5982B888-8F66-47DC-9D99-7B28020745B6}" dt="2022-06-20T05:58:55.911" v="2598" actId="1076"/>
          <ac:spMkLst>
            <pc:docMk/>
            <pc:sldMk cId="2141755105" sldId="261"/>
            <ac:spMk id="41" creationId="{5BFD35EC-550B-473A-9FA7-8045C574DED4}"/>
          </ac:spMkLst>
        </pc:spChg>
        <pc:spChg chg="add mod">
          <ac:chgData name="Shyamkumar, Nishanth" userId="4048e5f9-23e7-4efe-a56a-9f23bccb9bec" providerId="ADAL" clId="{5982B888-8F66-47DC-9D99-7B28020745B6}" dt="2022-06-20T05:58:55.911" v="2598" actId="1076"/>
          <ac:spMkLst>
            <pc:docMk/>
            <pc:sldMk cId="2141755105" sldId="261"/>
            <ac:spMk id="42" creationId="{F28CC66F-4713-4E74-A3ED-34332C644E36}"/>
          </ac:spMkLst>
        </pc:spChg>
        <pc:spChg chg="add mod">
          <ac:chgData name="Shyamkumar, Nishanth" userId="4048e5f9-23e7-4efe-a56a-9f23bccb9bec" providerId="ADAL" clId="{5982B888-8F66-47DC-9D99-7B28020745B6}" dt="2022-06-20T05:44:23.561" v="2208" actId="1076"/>
          <ac:spMkLst>
            <pc:docMk/>
            <pc:sldMk cId="2141755105" sldId="261"/>
            <ac:spMk id="44" creationId="{E3DCB9D8-E9E8-4B51-AFCF-55ECCAA1BC96}"/>
          </ac:spMkLst>
        </pc:spChg>
        <pc:spChg chg="add mod">
          <ac:chgData name="Shyamkumar, Nishanth" userId="4048e5f9-23e7-4efe-a56a-9f23bccb9bec" providerId="ADAL" clId="{5982B888-8F66-47DC-9D99-7B28020745B6}" dt="2022-06-21T22:47:33.419" v="4292" actId="20577"/>
          <ac:spMkLst>
            <pc:docMk/>
            <pc:sldMk cId="2141755105" sldId="261"/>
            <ac:spMk id="50" creationId="{FA5322E0-2D43-4985-9DE2-21B67CFBEBE1}"/>
          </ac:spMkLst>
        </pc:spChg>
        <pc:spChg chg="add mod">
          <ac:chgData name="Shyamkumar, Nishanth" userId="4048e5f9-23e7-4efe-a56a-9f23bccb9bec" providerId="ADAL" clId="{5982B888-8F66-47DC-9D99-7B28020745B6}" dt="2022-06-20T05:44:23.561" v="2208" actId="1076"/>
          <ac:spMkLst>
            <pc:docMk/>
            <pc:sldMk cId="2141755105" sldId="261"/>
            <ac:spMk id="59" creationId="{ADF7DFFA-9B15-4FC6-A55F-ED3199E0729D}"/>
          </ac:spMkLst>
        </pc:spChg>
        <pc:spChg chg="add mod">
          <ac:chgData name="Shyamkumar, Nishanth" userId="4048e5f9-23e7-4efe-a56a-9f23bccb9bec" providerId="ADAL" clId="{5982B888-8F66-47DC-9D99-7B28020745B6}" dt="2022-06-20T05:44:23.561" v="2208" actId="1076"/>
          <ac:spMkLst>
            <pc:docMk/>
            <pc:sldMk cId="2141755105" sldId="261"/>
            <ac:spMk id="60" creationId="{A1B5722B-6AED-482D-92ED-4964945C1924}"/>
          </ac:spMkLst>
        </pc:spChg>
        <pc:spChg chg="add mod">
          <ac:chgData name="Shyamkumar, Nishanth" userId="4048e5f9-23e7-4efe-a56a-9f23bccb9bec" providerId="ADAL" clId="{5982B888-8F66-47DC-9D99-7B28020745B6}" dt="2022-06-20T05:53:09.483" v="2489" actId="1076"/>
          <ac:spMkLst>
            <pc:docMk/>
            <pc:sldMk cId="2141755105" sldId="261"/>
            <ac:spMk id="61" creationId="{C816B9AB-A788-49D5-AAA8-EABFB7CF1260}"/>
          </ac:spMkLst>
        </pc:spChg>
        <pc:spChg chg="add mod">
          <ac:chgData name="Shyamkumar, Nishanth" userId="4048e5f9-23e7-4efe-a56a-9f23bccb9bec" providerId="ADAL" clId="{5982B888-8F66-47DC-9D99-7B28020745B6}" dt="2022-06-20T05:51:32.854" v="2474" actId="1076"/>
          <ac:spMkLst>
            <pc:docMk/>
            <pc:sldMk cId="2141755105" sldId="261"/>
            <ac:spMk id="66" creationId="{DB1502F2-C5B8-4372-957E-BFD9596350EA}"/>
          </ac:spMkLst>
        </pc:spChg>
        <pc:spChg chg="add mod">
          <ac:chgData name="Shyamkumar, Nishanth" userId="4048e5f9-23e7-4efe-a56a-9f23bccb9bec" providerId="ADAL" clId="{5982B888-8F66-47DC-9D99-7B28020745B6}" dt="2022-06-20T05:51:32.854" v="2474" actId="1076"/>
          <ac:spMkLst>
            <pc:docMk/>
            <pc:sldMk cId="2141755105" sldId="261"/>
            <ac:spMk id="67" creationId="{AB0D412A-6EE8-48F9-92A9-A38A8DD7695A}"/>
          </ac:spMkLst>
        </pc:spChg>
        <pc:spChg chg="add mod">
          <ac:chgData name="Shyamkumar, Nishanth" userId="4048e5f9-23e7-4efe-a56a-9f23bccb9bec" providerId="ADAL" clId="{5982B888-8F66-47DC-9D99-7B28020745B6}" dt="2022-06-22T01:53:01.311" v="4707" actId="20577"/>
          <ac:spMkLst>
            <pc:docMk/>
            <pc:sldMk cId="2141755105" sldId="261"/>
            <ac:spMk id="68" creationId="{6D8BE3F4-9EBE-4AD2-A2BD-9087860911B4}"/>
          </ac:spMkLst>
        </pc:spChg>
        <pc:spChg chg="add mod">
          <ac:chgData name="Shyamkumar, Nishanth" userId="4048e5f9-23e7-4efe-a56a-9f23bccb9bec" providerId="ADAL" clId="{5982B888-8F66-47DC-9D99-7B28020745B6}" dt="2022-06-20T05:56:09.262" v="2550" actId="20577"/>
          <ac:spMkLst>
            <pc:docMk/>
            <pc:sldMk cId="2141755105" sldId="261"/>
            <ac:spMk id="78" creationId="{09050B41-2B9C-4E7C-B8D1-9EE5BC2EE23D}"/>
          </ac:spMkLst>
        </pc:spChg>
        <pc:spChg chg="add mod">
          <ac:chgData name="Shyamkumar, Nishanth" userId="4048e5f9-23e7-4efe-a56a-9f23bccb9bec" providerId="ADAL" clId="{5982B888-8F66-47DC-9D99-7B28020745B6}" dt="2022-06-20T05:56:29.799" v="2579" actId="20577"/>
          <ac:spMkLst>
            <pc:docMk/>
            <pc:sldMk cId="2141755105" sldId="261"/>
            <ac:spMk id="79" creationId="{31AA35E4-A6B8-48D3-93FD-79F000CD9AA0}"/>
          </ac:spMkLst>
        </pc:spChg>
        <pc:picChg chg="add del mod">
          <ac:chgData name="Shyamkumar, Nishanth" userId="4048e5f9-23e7-4efe-a56a-9f23bccb9bec" providerId="ADAL" clId="{5982B888-8F66-47DC-9D99-7B28020745B6}" dt="2022-06-23T00:16:14.446" v="4742" actId="478"/>
          <ac:picMkLst>
            <pc:docMk/>
            <pc:sldMk cId="2141755105" sldId="261"/>
            <ac:picMk id="15" creationId="{6A61EB74-6656-4547-8BA8-7896A01A1DE9}"/>
          </ac:picMkLst>
        </pc:picChg>
        <pc:cxnChg chg="add mod">
          <ac:chgData name="Shyamkumar, Nishanth" userId="4048e5f9-23e7-4efe-a56a-9f23bccb9bec" providerId="ADAL" clId="{5982B888-8F66-47DC-9D99-7B28020745B6}" dt="2022-06-21T06:14:32.058" v="3552" actId="14861"/>
          <ac:cxnSpMkLst>
            <pc:docMk/>
            <pc:sldMk cId="2141755105" sldId="261"/>
            <ac:cxnSpMk id="12" creationId="{CC3A4660-5DFC-4E7D-B398-E99181E45C5D}"/>
          </ac:cxnSpMkLst>
        </pc:cxnChg>
        <pc:cxnChg chg="add mod">
          <ac:chgData name="Shyamkumar, Nishanth" userId="4048e5f9-23e7-4efe-a56a-9f23bccb9bec" providerId="ADAL" clId="{5982B888-8F66-47DC-9D99-7B28020745B6}" dt="2022-06-20T05:33:29.230" v="2084" actId="1076"/>
          <ac:cxnSpMkLst>
            <pc:docMk/>
            <pc:sldMk cId="2141755105" sldId="261"/>
            <ac:cxnSpMk id="16" creationId="{DE7F8F14-477B-49C0-8E09-5C7133C72CEB}"/>
          </ac:cxnSpMkLst>
        </pc:cxnChg>
        <pc:cxnChg chg="add mod">
          <ac:chgData name="Shyamkumar, Nishanth" userId="4048e5f9-23e7-4efe-a56a-9f23bccb9bec" providerId="ADAL" clId="{5982B888-8F66-47DC-9D99-7B28020745B6}" dt="2022-06-20T05:33:29.230" v="2084" actId="1076"/>
          <ac:cxnSpMkLst>
            <pc:docMk/>
            <pc:sldMk cId="2141755105" sldId="261"/>
            <ac:cxnSpMk id="17" creationId="{10CF5223-D172-47D9-9470-DA6D4CDFF7CD}"/>
          </ac:cxnSpMkLst>
        </pc:cxnChg>
        <pc:cxnChg chg="add mod">
          <ac:chgData name="Shyamkumar, Nishanth" userId="4048e5f9-23e7-4efe-a56a-9f23bccb9bec" providerId="ADAL" clId="{5982B888-8F66-47DC-9D99-7B28020745B6}" dt="2022-06-20T05:33:29.230" v="2084" actId="1076"/>
          <ac:cxnSpMkLst>
            <pc:docMk/>
            <pc:sldMk cId="2141755105" sldId="261"/>
            <ac:cxnSpMk id="19" creationId="{63665E9B-B134-4BE3-B9E6-F66BBA61C651}"/>
          </ac:cxnSpMkLst>
        </pc:cxnChg>
        <pc:cxnChg chg="add mod">
          <ac:chgData name="Shyamkumar, Nishanth" userId="4048e5f9-23e7-4efe-a56a-9f23bccb9bec" providerId="ADAL" clId="{5982B888-8F66-47DC-9D99-7B28020745B6}" dt="2022-06-20T05:33:29.230" v="2084" actId="1076"/>
          <ac:cxnSpMkLst>
            <pc:docMk/>
            <pc:sldMk cId="2141755105" sldId="261"/>
            <ac:cxnSpMk id="20" creationId="{1D122089-84B5-4687-A8FF-156AAC03FBA9}"/>
          </ac:cxnSpMkLst>
        </pc:cxnChg>
        <pc:cxnChg chg="add del mod">
          <ac:chgData name="Shyamkumar, Nishanth" userId="4048e5f9-23e7-4efe-a56a-9f23bccb9bec" providerId="ADAL" clId="{5982B888-8F66-47DC-9D99-7B28020745B6}" dt="2022-06-20T05:38:38.005" v="2166" actId="478"/>
          <ac:cxnSpMkLst>
            <pc:docMk/>
            <pc:sldMk cId="2141755105" sldId="261"/>
            <ac:cxnSpMk id="21" creationId="{0EE0C879-4237-4637-A645-3757DA82E2F8}"/>
          </ac:cxnSpMkLst>
        </pc:cxnChg>
        <pc:cxnChg chg="add mod">
          <ac:chgData name="Shyamkumar, Nishanth" userId="4048e5f9-23e7-4efe-a56a-9f23bccb9bec" providerId="ADAL" clId="{5982B888-8F66-47DC-9D99-7B28020745B6}" dt="2022-06-21T06:14:40.690" v="3553" actId="14861"/>
          <ac:cxnSpMkLst>
            <pc:docMk/>
            <pc:sldMk cId="2141755105" sldId="261"/>
            <ac:cxnSpMk id="34" creationId="{15CADFD0-D827-4061-9F31-7B492634DF00}"/>
          </ac:cxnSpMkLst>
        </pc:cxnChg>
        <pc:cxnChg chg="add del mod">
          <ac:chgData name="Shyamkumar, Nishanth" userId="4048e5f9-23e7-4efe-a56a-9f23bccb9bec" providerId="ADAL" clId="{5982B888-8F66-47DC-9D99-7B28020745B6}" dt="2022-06-20T05:57:35.378" v="2585" actId="478"/>
          <ac:cxnSpMkLst>
            <pc:docMk/>
            <pc:sldMk cId="2141755105" sldId="261"/>
            <ac:cxnSpMk id="37" creationId="{57D488C9-0B44-4CB0-8827-EADA83F68168}"/>
          </ac:cxnSpMkLst>
        </pc:cxnChg>
        <pc:cxnChg chg="add del mod">
          <ac:chgData name="Shyamkumar, Nishanth" userId="4048e5f9-23e7-4efe-a56a-9f23bccb9bec" providerId="ADAL" clId="{5982B888-8F66-47DC-9D99-7B28020745B6}" dt="2022-06-20T05:38:28.252" v="2164" actId="478"/>
          <ac:cxnSpMkLst>
            <pc:docMk/>
            <pc:sldMk cId="2141755105" sldId="261"/>
            <ac:cxnSpMk id="38" creationId="{97280FCF-9507-4535-80BB-E6C2C3292FFF}"/>
          </ac:cxnSpMkLst>
        </pc:cxnChg>
        <pc:cxnChg chg="add del mod">
          <ac:chgData name="Shyamkumar, Nishanth" userId="4048e5f9-23e7-4efe-a56a-9f23bccb9bec" providerId="ADAL" clId="{5982B888-8F66-47DC-9D99-7B28020745B6}" dt="2022-06-20T05:36:27.340" v="2163" actId="478"/>
          <ac:cxnSpMkLst>
            <pc:docMk/>
            <pc:sldMk cId="2141755105" sldId="261"/>
            <ac:cxnSpMk id="39" creationId="{635ABA63-AB60-41FD-9575-9B1C05B6B5E0}"/>
          </ac:cxnSpMkLst>
        </pc:cxnChg>
        <pc:cxnChg chg="add del mod">
          <ac:chgData name="Shyamkumar, Nishanth" userId="4048e5f9-23e7-4efe-a56a-9f23bccb9bec" providerId="ADAL" clId="{5982B888-8F66-47DC-9D99-7B28020745B6}" dt="2022-06-20T05:58:07.572" v="2591" actId="478"/>
          <ac:cxnSpMkLst>
            <pc:docMk/>
            <pc:sldMk cId="2141755105" sldId="261"/>
            <ac:cxnSpMk id="40" creationId="{D7874598-2342-4895-8025-15F034ACBFBC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46" creationId="{063FA83B-41F6-4F12-B0EC-DBBEAFD1717B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47" creationId="{6EE353DB-FE84-425E-BD1A-5861AFCD4D9F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48" creationId="{BD9619FF-E2C7-4E2B-B5F4-B7AF80CE1074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49" creationId="{21A7F1C3-4AE1-44AD-A253-BC5C456D194D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56" creationId="{CDF6335B-29E8-40C3-924E-C5046D4E2ED2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57" creationId="{824F231A-4797-4E8E-BBC0-4F50DBD6F730}"/>
          </ac:cxnSpMkLst>
        </pc:cxnChg>
        <pc:cxnChg chg="add mod">
          <ac:chgData name="Shyamkumar, Nishanth" userId="4048e5f9-23e7-4efe-a56a-9f23bccb9bec" providerId="ADAL" clId="{5982B888-8F66-47DC-9D99-7B28020745B6}" dt="2022-06-20T05:44:23.561" v="2208" actId="1076"/>
          <ac:cxnSpMkLst>
            <pc:docMk/>
            <pc:sldMk cId="2141755105" sldId="261"/>
            <ac:cxnSpMk id="58" creationId="{779464A9-061C-4334-876F-56802791AC5F}"/>
          </ac:cxnSpMkLst>
        </pc:cxnChg>
        <pc:cxnChg chg="add del mod">
          <ac:chgData name="Shyamkumar, Nishanth" userId="4048e5f9-23e7-4efe-a56a-9f23bccb9bec" providerId="ADAL" clId="{5982B888-8F66-47DC-9D99-7B28020745B6}" dt="2022-06-20T05:45:32.708" v="2213" actId="11529"/>
          <ac:cxnSpMkLst>
            <pc:docMk/>
            <pc:sldMk cId="2141755105" sldId="261"/>
            <ac:cxnSpMk id="65" creationId="{C93D9B65-AE92-41F9-A1E7-8E98389DEF37}"/>
          </ac:cxnSpMkLst>
        </pc:cxnChg>
        <pc:cxnChg chg="add del">
          <ac:chgData name="Shyamkumar, Nishanth" userId="4048e5f9-23e7-4efe-a56a-9f23bccb9bec" providerId="ADAL" clId="{5982B888-8F66-47DC-9D99-7B28020745B6}" dt="2022-06-20T05:52:40.680" v="2486" actId="11529"/>
          <ac:cxnSpMkLst>
            <pc:docMk/>
            <pc:sldMk cId="2141755105" sldId="261"/>
            <ac:cxnSpMk id="70" creationId="{56F2FC45-EE8B-4A5A-956B-E4628370CEE6}"/>
          </ac:cxnSpMkLst>
        </pc:cxnChg>
        <pc:cxnChg chg="add del mod">
          <ac:chgData name="Shyamkumar, Nishanth" userId="4048e5f9-23e7-4efe-a56a-9f23bccb9bec" providerId="ADAL" clId="{5982B888-8F66-47DC-9D99-7B28020745B6}" dt="2022-06-20T05:53:05.900" v="2488" actId="11529"/>
          <ac:cxnSpMkLst>
            <pc:docMk/>
            <pc:sldMk cId="2141755105" sldId="261"/>
            <ac:cxnSpMk id="72" creationId="{FE89AA33-4C7B-4C2A-8289-F798D4DF96CC}"/>
          </ac:cxnSpMkLst>
        </pc:cxnChg>
        <pc:cxnChg chg="add mod">
          <ac:chgData name="Shyamkumar, Nishanth" userId="4048e5f9-23e7-4efe-a56a-9f23bccb9bec" providerId="ADAL" clId="{5982B888-8F66-47DC-9D99-7B28020745B6}" dt="2022-06-20T06:00:02.879" v="2609" actId="1076"/>
          <ac:cxnSpMkLst>
            <pc:docMk/>
            <pc:sldMk cId="2141755105" sldId="261"/>
            <ac:cxnSpMk id="74" creationId="{A40DC3AE-3243-4B48-A5E9-1DBDC3132156}"/>
          </ac:cxnSpMkLst>
        </pc:cxnChg>
        <pc:cxnChg chg="add mod">
          <ac:chgData name="Shyamkumar, Nishanth" userId="4048e5f9-23e7-4efe-a56a-9f23bccb9bec" providerId="ADAL" clId="{5982B888-8F66-47DC-9D99-7B28020745B6}" dt="2022-06-20T05:54:44.446" v="2509" actId="13822"/>
          <ac:cxnSpMkLst>
            <pc:docMk/>
            <pc:sldMk cId="2141755105" sldId="261"/>
            <ac:cxnSpMk id="77" creationId="{9E5B865C-59F6-493E-87A4-7C1BEB3CE339}"/>
          </ac:cxnSpMkLst>
        </pc:cxnChg>
        <pc:cxnChg chg="add mod">
          <ac:chgData name="Shyamkumar, Nishanth" userId="4048e5f9-23e7-4efe-a56a-9f23bccb9bec" providerId="ADAL" clId="{5982B888-8F66-47DC-9D99-7B28020745B6}" dt="2022-06-21T06:15:27.048" v="3555" actId="14100"/>
          <ac:cxnSpMkLst>
            <pc:docMk/>
            <pc:sldMk cId="2141755105" sldId="261"/>
            <ac:cxnSpMk id="86" creationId="{F769AD6E-5517-4F00-B1E6-8D28BCB72A5B}"/>
          </ac:cxnSpMkLst>
        </pc:cxnChg>
      </pc:sldChg>
      <pc:sldChg chg="addSp delSp modSp mod delAnim">
        <pc:chgData name="Shyamkumar, Nishanth" userId="4048e5f9-23e7-4efe-a56a-9f23bccb9bec" providerId="ADAL" clId="{5982B888-8F66-47DC-9D99-7B28020745B6}" dt="2022-06-23T00:16:24.538" v="4747" actId="478"/>
        <pc:sldMkLst>
          <pc:docMk/>
          <pc:sldMk cId="2038234744" sldId="262"/>
        </pc:sldMkLst>
        <pc:spChg chg="mod">
          <ac:chgData name="Shyamkumar, Nishanth" userId="4048e5f9-23e7-4efe-a56a-9f23bccb9bec" providerId="ADAL" clId="{5982B888-8F66-47DC-9D99-7B28020745B6}" dt="2022-06-21T06:03:25.859" v="3521" actId="14100"/>
          <ac:spMkLst>
            <pc:docMk/>
            <pc:sldMk cId="2038234744" sldId="262"/>
            <ac:spMk id="2" creationId="{E138D32A-95D9-478C-BD16-7BB9EBEC07BE}"/>
          </ac:spMkLst>
        </pc:spChg>
        <pc:spChg chg="add mod">
          <ac:chgData name="Shyamkumar, Nishanth" userId="4048e5f9-23e7-4efe-a56a-9f23bccb9bec" providerId="ADAL" clId="{5982B888-8F66-47DC-9D99-7B28020745B6}" dt="2022-06-21T05:39:19.085" v="3123" actId="1076"/>
          <ac:spMkLst>
            <pc:docMk/>
            <pc:sldMk cId="2038234744" sldId="262"/>
            <ac:spMk id="3" creationId="{5AC5BD88-A71B-488F-BD31-AA7A815DE7E1}"/>
          </ac:spMkLst>
        </pc:spChg>
        <pc:spChg chg="add mod">
          <ac:chgData name="Shyamkumar, Nishanth" userId="4048e5f9-23e7-4efe-a56a-9f23bccb9bec" providerId="ADAL" clId="{5982B888-8F66-47DC-9D99-7B28020745B6}" dt="2022-06-21T05:39:19.085" v="3123" actId="1076"/>
          <ac:spMkLst>
            <pc:docMk/>
            <pc:sldMk cId="2038234744" sldId="262"/>
            <ac:spMk id="11" creationId="{8EE62965-D111-4794-A69A-5E21A7594895}"/>
          </ac:spMkLst>
        </pc:spChg>
        <pc:spChg chg="add mod">
          <ac:chgData name="Shyamkumar, Nishanth" userId="4048e5f9-23e7-4efe-a56a-9f23bccb9bec" providerId="ADAL" clId="{5982B888-8F66-47DC-9D99-7B28020745B6}" dt="2022-06-21T05:39:19.085" v="3123" actId="1076"/>
          <ac:spMkLst>
            <pc:docMk/>
            <pc:sldMk cId="2038234744" sldId="262"/>
            <ac:spMk id="12" creationId="{D3FB5507-AAB3-426F-8C27-6978F923EF05}"/>
          </ac:spMkLst>
        </pc:spChg>
        <pc:spChg chg="add mod">
          <ac:chgData name="Shyamkumar, Nishanth" userId="4048e5f9-23e7-4efe-a56a-9f23bccb9bec" providerId="ADAL" clId="{5982B888-8F66-47DC-9D99-7B28020745B6}" dt="2022-06-21T05:39:19.085" v="3123" actId="1076"/>
          <ac:spMkLst>
            <pc:docMk/>
            <pc:sldMk cId="2038234744" sldId="262"/>
            <ac:spMk id="13" creationId="{89E4F2FE-9308-4594-80A8-48825785B07A}"/>
          </ac:spMkLst>
        </pc:spChg>
        <pc:spChg chg="add mod">
          <ac:chgData name="Shyamkumar, Nishanth" userId="4048e5f9-23e7-4efe-a56a-9f23bccb9bec" providerId="ADAL" clId="{5982B888-8F66-47DC-9D99-7B28020745B6}" dt="2022-06-21T05:43:45.194" v="3177" actId="14100"/>
          <ac:spMkLst>
            <pc:docMk/>
            <pc:sldMk cId="2038234744" sldId="262"/>
            <ac:spMk id="16" creationId="{14BFFB3A-36E5-45F2-BC91-8C0A7FCDDC04}"/>
          </ac:spMkLst>
        </pc:spChg>
        <pc:spChg chg="add mod">
          <ac:chgData name="Shyamkumar, Nishanth" userId="4048e5f9-23e7-4efe-a56a-9f23bccb9bec" providerId="ADAL" clId="{5982B888-8F66-47DC-9D99-7B28020745B6}" dt="2022-06-22T01:09:33.899" v="4686" actId="1076"/>
          <ac:spMkLst>
            <pc:docMk/>
            <pc:sldMk cId="2038234744" sldId="262"/>
            <ac:spMk id="17" creationId="{A67A562D-6144-4058-888F-7E4FBAAD123C}"/>
          </ac:spMkLst>
        </pc:spChg>
        <pc:spChg chg="add mod">
          <ac:chgData name="Shyamkumar, Nishanth" userId="4048e5f9-23e7-4efe-a56a-9f23bccb9bec" providerId="ADAL" clId="{5982B888-8F66-47DC-9D99-7B28020745B6}" dt="2022-06-21T05:43:48.484" v="3178" actId="14100"/>
          <ac:spMkLst>
            <pc:docMk/>
            <pc:sldMk cId="2038234744" sldId="262"/>
            <ac:spMk id="18" creationId="{FB9FB44D-FC32-451B-8135-7469DEC94D32}"/>
          </ac:spMkLst>
        </pc:spChg>
        <pc:spChg chg="add mod">
          <ac:chgData name="Shyamkumar, Nishanth" userId="4048e5f9-23e7-4efe-a56a-9f23bccb9bec" providerId="ADAL" clId="{5982B888-8F66-47DC-9D99-7B28020745B6}" dt="2022-06-22T01:09:14.204" v="4672" actId="20577"/>
          <ac:spMkLst>
            <pc:docMk/>
            <pc:sldMk cId="2038234744" sldId="262"/>
            <ac:spMk id="19" creationId="{DCAEF903-DBA7-4B9A-8AD1-D3B628D1061F}"/>
          </ac:spMkLst>
        </pc:spChg>
        <pc:spChg chg="add mod">
          <ac:chgData name="Shyamkumar, Nishanth" userId="4048e5f9-23e7-4efe-a56a-9f23bccb9bec" providerId="ADAL" clId="{5982B888-8F66-47DC-9D99-7B28020745B6}" dt="2022-06-21T05:43:51.325" v="3179" actId="14100"/>
          <ac:spMkLst>
            <pc:docMk/>
            <pc:sldMk cId="2038234744" sldId="262"/>
            <ac:spMk id="20" creationId="{3B12A8CB-83C3-4DFC-9F3C-F965E94DE866}"/>
          </ac:spMkLst>
        </pc:spChg>
        <pc:spChg chg="add mod">
          <ac:chgData name="Shyamkumar, Nishanth" userId="4048e5f9-23e7-4efe-a56a-9f23bccb9bec" providerId="ADAL" clId="{5982B888-8F66-47DC-9D99-7B28020745B6}" dt="2022-06-22T01:09:31.010" v="4685" actId="1076"/>
          <ac:spMkLst>
            <pc:docMk/>
            <pc:sldMk cId="2038234744" sldId="262"/>
            <ac:spMk id="21" creationId="{4BF24ED4-4FDD-4B22-B99D-55FA4BED0A7B}"/>
          </ac:spMkLst>
        </pc:spChg>
        <pc:spChg chg="add mod">
          <ac:chgData name="Shyamkumar, Nishanth" userId="4048e5f9-23e7-4efe-a56a-9f23bccb9bec" providerId="ADAL" clId="{5982B888-8F66-47DC-9D99-7B28020745B6}" dt="2022-06-21T05:43:53.706" v="3180" actId="14100"/>
          <ac:spMkLst>
            <pc:docMk/>
            <pc:sldMk cId="2038234744" sldId="262"/>
            <ac:spMk id="22" creationId="{9E6499BB-779D-477B-A2DC-F21E14C83D73}"/>
          </ac:spMkLst>
        </pc:spChg>
        <pc:spChg chg="add mod">
          <ac:chgData name="Shyamkumar, Nishanth" userId="4048e5f9-23e7-4efe-a56a-9f23bccb9bec" providerId="ADAL" clId="{5982B888-8F66-47DC-9D99-7B28020745B6}" dt="2022-06-22T01:09:28.300" v="4684" actId="1076"/>
          <ac:spMkLst>
            <pc:docMk/>
            <pc:sldMk cId="2038234744" sldId="262"/>
            <ac:spMk id="23" creationId="{D62B1E5A-F3BE-4798-8CC6-0428B748132F}"/>
          </ac:spMkLst>
        </pc:spChg>
        <pc:spChg chg="add mod">
          <ac:chgData name="Shyamkumar, Nishanth" userId="4048e5f9-23e7-4efe-a56a-9f23bccb9bec" providerId="ADAL" clId="{5982B888-8F66-47DC-9D99-7B28020745B6}" dt="2022-06-21T05:44:12.581" v="3182" actId="13822"/>
          <ac:spMkLst>
            <pc:docMk/>
            <pc:sldMk cId="2038234744" sldId="262"/>
            <ac:spMk id="24" creationId="{E7686C9C-075F-4D1B-8CF7-6E12A8F5A205}"/>
          </ac:spMkLst>
        </pc:spChg>
        <pc:spChg chg="add mod">
          <ac:chgData name="Shyamkumar, Nishanth" userId="4048e5f9-23e7-4efe-a56a-9f23bccb9bec" providerId="ADAL" clId="{5982B888-8F66-47DC-9D99-7B28020745B6}" dt="2022-06-21T05:45:01.702" v="3184" actId="1076"/>
          <ac:spMkLst>
            <pc:docMk/>
            <pc:sldMk cId="2038234744" sldId="262"/>
            <ac:spMk id="25" creationId="{CC026868-E121-45F0-81A8-ADB7804535C8}"/>
          </ac:spMkLst>
        </pc:spChg>
        <pc:spChg chg="add mod">
          <ac:chgData name="Shyamkumar, Nishanth" userId="4048e5f9-23e7-4efe-a56a-9f23bccb9bec" providerId="ADAL" clId="{5982B888-8F66-47DC-9D99-7B28020745B6}" dt="2022-06-21T05:45:01.702" v="3184" actId="1076"/>
          <ac:spMkLst>
            <pc:docMk/>
            <pc:sldMk cId="2038234744" sldId="262"/>
            <ac:spMk id="26" creationId="{6EC8280F-636E-4F46-B940-E41E3BACEB53}"/>
          </ac:spMkLst>
        </pc:spChg>
        <pc:spChg chg="add mod">
          <ac:chgData name="Shyamkumar, Nishanth" userId="4048e5f9-23e7-4efe-a56a-9f23bccb9bec" providerId="ADAL" clId="{5982B888-8F66-47DC-9D99-7B28020745B6}" dt="2022-06-21T05:53:09.792" v="3243" actId="20577"/>
          <ac:spMkLst>
            <pc:docMk/>
            <pc:sldMk cId="2038234744" sldId="262"/>
            <ac:spMk id="27" creationId="{A84088C0-63F2-49F4-8D21-9DDC6A43DA74}"/>
          </ac:spMkLst>
        </pc:spChg>
        <pc:spChg chg="add del mod">
          <ac:chgData name="Shyamkumar, Nishanth" userId="4048e5f9-23e7-4efe-a56a-9f23bccb9bec" providerId="ADAL" clId="{5982B888-8F66-47DC-9D99-7B28020745B6}" dt="2022-06-21T05:45:33.620" v="3191"/>
          <ac:spMkLst>
            <pc:docMk/>
            <pc:sldMk cId="2038234744" sldId="262"/>
            <ac:spMk id="28" creationId="{FCB1A582-409C-414D-8478-B7EDC85FAAEA}"/>
          </ac:spMkLst>
        </pc:spChg>
        <pc:spChg chg="add mod">
          <ac:chgData name="Shyamkumar, Nishanth" userId="4048e5f9-23e7-4efe-a56a-9f23bccb9bec" providerId="ADAL" clId="{5982B888-8F66-47DC-9D99-7B28020745B6}" dt="2022-06-21T05:45:56.124" v="3193" actId="1076"/>
          <ac:spMkLst>
            <pc:docMk/>
            <pc:sldMk cId="2038234744" sldId="262"/>
            <ac:spMk id="29" creationId="{0B5AEAEF-2D29-4A1D-A4FE-118FFDCB7B27}"/>
          </ac:spMkLst>
        </pc:spChg>
        <pc:spChg chg="add mod">
          <ac:chgData name="Shyamkumar, Nishanth" userId="4048e5f9-23e7-4efe-a56a-9f23bccb9bec" providerId="ADAL" clId="{5982B888-8F66-47DC-9D99-7B28020745B6}" dt="2022-06-21T05:46:06.409" v="3195" actId="1076"/>
          <ac:spMkLst>
            <pc:docMk/>
            <pc:sldMk cId="2038234744" sldId="262"/>
            <ac:spMk id="33" creationId="{D915422E-1E87-4010-B5C7-4DA0162689AF}"/>
          </ac:spMkLst>
        </pc:spChg>
        <pc:spChg chg="add mod">
          <ac:chgData name="Shyamkumar, Nishanth" userId="4048e5f9-23e7-4efe-a56a-9f23bccb9bec" providerId="ADAL" clId="{5982B888-8F66-47DC-9D99-7B28020745B6}" dt="2022-06-21T05:47:40.916" v="3206" actId="20577"/>
          <ac:spMkLst>
            <pc:docMk/>
            <pc:sldMk cId="2038234744" sldId="262"/>
            <ac:spMk id="39" creationId="{76518B85-2478-4262-9CCA-972D4BB097AB}"/>
          </ac:spMkLst>
        </pc:spChg>
        <pc:spChg chg="add mod">
          <ac:chgData name="Shyamkumar, Nishanth" userId="4048e5f9-23e7-4efe-a56a-9f23bccb9bec" providerId="ADAL" clId="{5982B888-8F66-47DC-9D99-7B28020745B6}" dt="2022-06-21T05:49:50.854" v="3210" actId="207"/>
          <ac:spMkLst>
            <pc:docMk/>
            <pc:sldMk cId="2038234744" sldId="262"/>
            <ac:spMk id="41" creationId="{9F85ABFD-EF57-4E5B-A73D-9E51B9CBAF93}"/>
          </ac:spMkLst>
        </pc:spChg>
        <pc:spChg chg="add mod">
          <ac:chgData name="Shyamkumar, Nishanth" userId="4048e5f9-23e7-4efe-a56a-9f23bccb9bec" providerId="ADAL" clId="{5982B888-8F66-47DC-9D99-7B28020745B6}" dt="2022-06-21T05:50:51.244" v="3219" actId="20577"/>
          <ac:spMkLst>
            <pc:docMk/>
            <pc:sldMk cId="2038234744" sldId="262"/>
            <ac:spMk id="44" creationId="{6AEFF52E-B127-47E4-BBFC-B3D0921858C6}"/>
          </ac:spMkLst>
        </pc:spChg>
        <pc:spChg chg="add mod">
          <ac:chgData name="Shyamkumar, Nishanth" userId="4048e5f9-23e7-4efe-a56a-9f23bccb9bec" providerId="ADAL" clId="{5982B888-8F66-47DC-9D99-7B28020745B6}" dt="2022-06-21T05:51:36.086" v="3222" actId="207"/>
          <ac:spMkLst>
            <pc:docMk/>
            <pc:sldMk cId="2038234744" sldId="262"/>
            <ac:spMk id="45" creationId="{63D99998-9951-42E8-BFD6-CC1A9D61293B}"/>
          </ac:spMkLst>
        </pc:spChg>
        <pc:spChg chg="add mod">
          <ac:chgData name="Shyamkumar, Nishanth" userId="4048e5f9-23e7-4efe-a56a-9f23bccb9bec" providerId="ADAL" clId="{5982B888-8F66-47DC-9D99-7B28020745B6}" dt="2022-06-21T05:51:54.660" v="3231" actId="1076"/>
          <ac:spMkLst>
            <pc:docMk/>
            <pc:sldMk cId="2038234744" sldId="262"/>
            <ac:spMk id="46" creationId="{A3AEE056-8593-4277-B71A-FB636A28D3CE}"/>
          </ac:spMkLst>
        </pc:spChg>
        <pc:spChg chg="add mod">
          <ac:chgData name="Shyamkumar, Nishanth" userId="4048e5f9-23e7-4efe-a56a-9f23bccb9bec" providerId="ADAL" clId="{5982B888-8F66-47DC-9D99-7B28020745B6}" dt="2022-06-21T06:03:13.523" v="3514" actId="1076"/>
          <ac:spMkLst>
            <pc:docMk/>
            <pc:sldMk cId="2038234744" sldId="262"/>
            <ac:spMk id="49" creationId="{626F8726-4B75-48FC-963D-9C2F6C2FD7C1}"/>
          </ac:spMkLst>
        </pc:spChg>
        <pc:spChg chg="add mod">
          <ac:chgData name="Shyamkumar, Nishanth" userId="4048e5f9-23e7-4efe-a56a-9f23bccb9bec" providerId="ADAL" clId="{5982B888-8F66-47DC-9D99-7B28020745B6}" dt="2022-06-22T23:10:13.053" v="4730" actId="20577"/>
          <ac:spMkLst>
            <pc:docMk/>
            <pc:sldMk cId="2038234744" sldId="262"/>
            <ac:spMk id="50" creationId="{3674DCF0-7E2E-4CE8-8AC9-E981D3217E16}"/>
          </ac:spMkLst>
        </pc:spChg>
        <pc:spChg chg="add mod">
          <ac:chgData name="Shyamkumar, Nishanth" userId="4048e5f9-23e7-4efe-a56a-9f23bccb9bec" providerId="ADAL" clId="{5982B888-8F66-47DC-9D99-7B28020745B6}" dt="2022-06-21T05:54:53.655" v="3281" actId="14100"/>
          <ac:spMkLst>
            <pc:docMk/>
            <pc:sldMk cId="2038234744" sldId="262"/>
            <ac:spMk id="53" creationId="{4E028A4C-5B4D-4FD0-BFEB-1DF3EBA8ECEB}"/>
          </ac:spMkLst>
        </pc:spChg>
        <pc:spChg chg="add mod">
          <ac:chgData name="Shyamkumar, Nishanth" userId="4048e5f9-23e7-4efe-a56a-9f23bccb9bec" providerId="ADAL" clId="{5982B888-8F66-47DC-9D99-7B28020745B6}" dt="2022-06-21T05:55:12.375" v="3295" actId="20577"/>
          <ac:spMkLst>
            <pc:docMk/>
            <pc:sldMk cId="2038234744" sldId="262"/>
            <ac:spMk id="54" creationId="{D226BBA2-B478-4F69-AEDE-5AC1F92EEACF}"/>
          </ac:spMkLst>
        </pc:spChg>
        <pc:spChg chg="add mod">
          <ac:chgData name="Shyamkumar, Nishanth" userId="4048e5f9-23e7-4efe-a56a-9f23bccb9bec" providerId="ADAL" clId="{5982B888-8F66-47DC-9D99-7B28020745B6}" dt="2022-06-21T18:08:19.020" v="3561" actId="14100"/>
          <ac:spMkLst>
            <pc:docMk/>
            <pc:sldMk cId="2038234744" sldId="262"/>
            <ac:spMk id="57" creationId="{37F44EF5-31FB-474E-9B71-B11E60A14F00}"/>
          </ac:spMkLst>
        </pc:spChg>
        <pc:spChg chg="add mod">
          <ac:chgData name="Shyamkumar, Nishanth" userId="4048e5f9-23e7-4efe-a56a-9f23bccb9bec" providerId="ADAL" clId="{5982B888-8F66-47DC-9D99-7B28020745B6}" dt="2022-06-22T01:09:39.128" v="4692" actId="20577"/>
          <ac:spMkLst>
            <pc:docMk/>
            <pc:sldMk cId="2038234744" sldId="262"/>
            <ac:spMk id="60" creationId="{A6D125E2-0CC6-4DDB-BC40-F8A5AD90E28A}"/>
          </ac:spMkLst>
        </pc:spChg>
        <pc:spChg chg="add mod">
          <ac:chgData name="Shyamkumar, Nishanth" userId="4048e5f9-23e7-4efe-a56a-9f23bccb9bec" providerId="ADAL" clId="{5982B888-8F66-47DC-9D99-7B28020745B6}" dt="2022-06-21T05:59:51.692" v="3440" actId="1076"/>
          <ac:spMkLst>
            <pc:docMk/>
            <pc:sldMk cId="2038234744" sldId="262"/>
            <ac:spMk id="63" creationId="{0B11F88C-1229-4407-82BE-4893F41F218A}"/>
          </ac:spMkLst>
        </pc:spChg>
        <pc:spChg chg="add mod">
          <ac:chgData name="Shyamkumar, Nishanth" userId="4048e5f9-23e7-4efe-a56a-9f23bccb9bec" providerId="ADAL" clId="{5982B888-8F66-47DC-9D99-7B28020745B6}" dt="2022-06-21T06:00:00.010" v="3448" actId="20577"/>
          <ac:spMkLst>
            <pc:docMk/>
            <pc:sldMk cId="2038234744" sldId="262"/>
            <ac:spMk id="64" creationId="{0D608B7F-988C-424E-831B-21743DA07DC6}"/>
          </ac:spMkLst>
        </pc:spChg>
        <pc:spChg chg="add mod">
          <ac:chgData name="Shyamkumar, Nishanth" userId="4048e5f9-23e7-4efe-a56a-9f23bccb9bec" providerId="ADAL" clId="{5982B888-8F66-47DC-9D99-7B28020745B6}" dt="2022-06-21T06:08:49.537" v="3551" actId="1076"/>
          <ac:spMkLst>
            <pc:docMk/>
            <pc:sldMk cId="2038234744" sldId="262"/>
            <ac:spMk id="65" creationId="{F044FF0F-73F4-48C1-A901-69362DDF1EE1}"/>
          </ac:spMkLst>
        </pc:spChg>
        <pc:spChg chg="add del mod">
          <ac:chgData name="Shyamkumar, Nishanth" userId="4048e5f9-23e7-4efe-a56a-9f23bccb9bec" providerId="ADAL" clId="{5982B888-8F66-47DC-9D99-7B28020745B6}" dt="2022-06-21T06:00:56.044" v="3468"/>
          <ac:spMkLst>
            <pc:docMk/>
            <pc:sldMk cId="2038234744" sldId="262"/>
            <ac:spMk id="66" creationId="{92EAC5A4-A2B9-455B-AEC6-1A8EB3251D5E}"/>
          </ac:spMkLst>
        </pc:spChg>
        <pc:spChg chg="add mod">
          <ac:chgData name="Shyamkumar, Nishanth" userId="4048e5f9-23e7-4efe-a56a-9f23bccb9bec" providerId="ADAL" clId="{5982B888-8F66-47DC-9D99-7B28020745B6}" dt="2022-06-21T06:01:15.567" v="3479" actId="1076"/>
          <ac:spMkLst>
            <pc:docMk/>
            <pc:sldMk cId="2038234744" sldId="262"/>
            <ac:spMk id="67" creationId="{616B58F0-4D7D-4175-8BD9-4D28283E32CB}"/>
          </ac:spMkLst>
        </pc:spChg>
        <pc:spChg chg="add del mod">
          <ac:chgData name="Shyamkumar, Nishanth" userId="4048e5f9-23e7-4efe-a56a-9f23bccb9bec" providerId="ADAL" clId="{5982B888-8F66-47DC-9D99-7B28020745B6}" dt="2022-06-21T06:01:11.469" v="3478"/>
          <ac:spMkLst>
            <pc:docMk/>
            <pc:sldMk cId="2038234744" sldId="262"/>
            <ac:spMk id="68" creationId="{04795D42-E48E-4A60-A7F5-FC48BE0CAB66}"/>
          </ac:spMkLst>
        </pc:spChg>
        <pc:spChg chg="add mod">
          <ac:chgData name="Shyamkumar, Nishanth" userId="4048e5f9-23e7-4efe-a56a-9f23bccb9bec" providerId="ADAL" clId="{5982B888-8F66-47DC-9D99-7B28020745B6}" dt="2022-06-21T06:01:34.745" v="3504" actId="1076"/>
          <ac:spMkLst>
            <pc:docMk/>
            <pc:sldMk cId="2038234744" sldId="262"/>
            <ac:spMk id="69" creationId="{D46F55EF-7A8A-4A6B-91E1-0A64702EE37F}"/>
          </ac:spMkLst>
        </pc:spChg>
        <pc:spChg chg="add del mod">
          <ac:chgData name="Shyamkumar, Nishanth" userId="4048e5f9-23e7-4efe-a56a-9f23bccb9bec" providerId="ADAL" clId="{5982B888-8F66-47DC-9D99-7B28020745B6}" dt="2022-06-21T06:06:55.176" v="3542"/>
          <ac:spMkLst>
            <pc:docMk/>
            <pc:sldMk cId="2038234744" sldId="262"/>
            <ac:spMk id="79" creationId="{E7963DF0-28E5-4E92-9B40-128D785DA727}"/>
          </ac:spMkLst>
        </pc:spChg>
        <pc:spChg chg="add mod">
          <ac:chgData name="Shyamkumar, Nishanth" userId="4048e5f9-23e7-4efe-a56a-9f23bccb9bec" providerId="ADAL" clId="{5982B888-8F66-47DC-9D99-7B28020745B6}" dt="2022-06-21T06:07:24.689" v="3544" actId="1076"/>
          <ac:spMkLst>
            <pc:docMk/>
            <pc:sldMk cId="2038234744" sldId="262"/>
            <ac:spMk id="80" creationId="{7B657940-8C50-4195-9A7E-33E7C2C25089}"/>
          </ac:spMkLst>
        </pc:spChg>
        <pc:picChg chg="add del mod">
          <ac:chgData name="Shyamkumar, Nishanth" userId="4048e5f9-23e7-4efe-a56a-9f23bccb9bec" providerId="ADAL" clId="{5982B888-8F66-47DC-9D99-7B28020745B6}" dt="2022-06-23T00:16:24.538" v="4747" actId="478"/>
          <ac:picMkLst>
            <pc:docMk/>
            <pc:sldMk cId="2038234744" sldId="262"/>
            <ac:picMk id="15" creationId="{71FFD9F9-C6D1-4A77-9A66-0CF3FF2F8FD6}"/>
          </ac:picMkLst>
        </pc:pic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4" creationId="{BE5368EC-8B96-4C93-A693-5EC47367E474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5" creationId="{EDFBF503-6C13-40CD-ABBC-39E3A012467F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6" creationId="{99B406EA-4F94-4DEF-89D1-EF96C5EA3E4A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7" creationId="{0F42B670-9443-4DA4-8E76-BE200A2B8DFC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8" creationId="{61F83D8B-E08F-43AD-A90F-41C17D4A1B9F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9" creationId="{C82F1960-E835-4316-96B7-AC801CFD4672}"/>
          </ac:cxnSpMkLst>
        </pc:cxnChg>
        <pc:cxnChg chg="add mod">
          <ac:chgData name="Shyamkumar, Nishanth" userId="4048e5f9-23e7-4efe-a56a-9f23bccb9bec" providerId="ADAL" clId="{5982B888-8F66-47DC-9D99-7B28020745B6}" dt="2022-06-21T05:39:19.085" v="3123" actId="1076"/>
          <ac:cxnSpMkLst>
            <pc:docMk/>
            <pc:sldMk cId="2038234744" sldId="262"/>
            <ac:cxnSpMk id="10" creationId="{B71FEC93-692F-44DF-A0C7-79D63A779046}"/>
          </ac:cxnSpMkLst>
        </pc:cxnChg>
        <pc:cxnChg chg="add mod">
          <ac:chgData name="Shyamkumar, Nishanth" userId="4048e5f9-23e7-4efe-a56a-9f23bccb9bec" providerId="ADAL" clId="{5982B888-8F66-47DC-9D99-7B28020745B6}" dt="2022-06-21T06:08:26.802" v="3547" actId="14100"/>
          <ac:cxnSpMkLst>
            <pc:docMk/>
            <pc:sldMk cId="2038234744" sldId="262"/>
            <ac:cxnSpMk id="14" creationId="{A48C4FE5-7F13-49B4-8910-EB512DCE44A0}"/>
          </ac:cxnSpMkLst>
        </pc:cxnChg>
        <pc:cxnChg chg="add mod">
          <ac:chgData name="Shyamkumar, Nishanth" userId="4048e5f9-23e7-4efe-a56a-9f23bccb9bec" providerId="ADAL" clId="{5982B888-8F66-47DC-9D99-7B28020745B6}" dt="2022-06-21T05:45:56.124" v="3193" actId="1076"/>
          <ac:cxnSpMkLst>
            <pc:docMk/>
            <pc:sldMk cId="2038234744" sldId="262"/>
            <ac:cxnSpMk id="30" creationId="{0325CCEA-BE68-4CBC-B8E8-3A4CB8DE96BA}"/>
          </ac:cxnSpMkLst>
        </pc:cxnChg>
        <pc:cxnChg chg="add mod">
          <ac:chgData name="Shyamkumar, Nishanth" userId="4048e5f9-23e7-4efe-a56a-9f23bccb9bec" providerId="ADAL" clId="{5982B888-8F66-47DC-9D99-7B28020745B6}" dt="2022-06-21T05:45:56.124" v="3193" actId="1076"/>
          <ac:cxnSpMkLst>
            <pc:docMk/>
            <pc:sldMk cId="2038234744" sldId="262"/>
            <ac:cxnSpMk id="31" creationId="{2F2ABF67-E3BE-446D-8389-1575778F31D9}"/>
          </ac:cxnSpMkLst>
        </pc:cxnChg>
        <pc:cxnChg chg="add mod">
          <ac:chgData name="Shyamkumar, Nishanth" userId="4048e5f9-23e7-4efe-a56a-9f23bccb9bec" providerId="ADAL" clId="{5982B888-8F66-47DC-9D99-7B28020745B6}" dt="2022-06-21T05:45:56.124" v="3193" actId="1076"/>
          <ac:cxnSpMkLst>
            <pc:docMk/>
            <pc:sldMk cId="2038234744" sldId="262"/>
            <ac:cxnSpMk id="32" creationId="{BAB0AEDC-288C-4A1A-B3C0-E41F29911CB9}"/>
          </ac:cxnSpMkLst>
        </pc:cxnChg>
        <pc:cxnChg chg="add mod">
          <ac:chgData name="Shyamkumar, Nishanth" userId="4048e5f9-23e7-4efe-a56a-9f23bccb9bec" providerId="ADAL" clId="{5982B888-8F66-47DC-9D99-7B28020745B6}" dt="2022-06-21T05:46:06.409" v="3195" actId="1076"/>
          <ac:cxnSpMkLst>
            <pc:docMk/>
            <pc:sldMk cId="2038234744" sldId="262"/>
            <ac:cxnSpMk id="34" creationId="{4A732436-F7AF-4CC0-89DC-DC84D692F372}"/>
          </ac:cxnSpMkLst>
        </pc:cxnChg>
        <pc:cxnChg chg="add mod">
          <ac:chgData name="Shyamkumar, Nishanth" userId="4048e5f9-23e7-4efe-a56a-9f23bccb9bec" providerId="ADAL" clId="{5982B888-8F66-47DC-9D99-7B28020745B6}" dt="2022-06-21T05:46:06.409" v="3195" actId="1076"/>
          <ac:cxnSpMkLst>
            <pc:docMk/>
            <pc:sldMk cId="2038234744" sldId="262"/>
            <ac:cxnSpMk id="35" creationId="{2E3207E6-7A2C-45E2-A08B-0FDA21F1BF5A}"/>
          </ac:cxnSpMkLst>
        </pc:cxnChg>
        <pc:cxnChg chg="add mod">
          <ac:chgData name="Shyamkumar, Nishanth" userId="4048e5f9-23e7-4efe-a56a-9f23bccb9bec" providerId="ADAL" clId="{5982B888-8F66-47DC-9D99-7B28020745B6}" dt="2022-06-21T05:46:06.409" v="3195" actId="1076"/>
          <ac:cxnSpMkLst>
            <pc:docMk/>
            <pc:sldMk cId="2038234744" sldId="262"/>
            <ac:cxnSpMk id="36" creationId="{32EC1B89-A2A8-4751-A01F-29580E822110}"/>
          </ac:cxnSpMkLst>
        </pc:cxnChg>
        <pc:cxnChg chg="add mod">
          <ac:chgData name="Shyamkumar, Nishanth" userId="4048e5f9-23e7-4efe-a56a-9f23bccb9bec" providerId="ADAL" clId="{5982B888-8F66-47DC-9D99-7B28020745B6}" dt="2022-06-21T05:46:36.336" v="3197" actId="13822"/>
          <ac:cxnSpMkLst>
            <pc:docMk/>
            <pc:sldMk cId="2038234744" sldId="262"/>
            <ac:cxnSpMk id="38" creationId="{FBA3D118-D6EF-41C4-9D08-0C1226D3AE6C}"/>
          </ac:cxnSpMkLst>
        </pc:cxnChg>
        <pc:cxnChg chg="add mod">
          <ac:chgData name="Shyamkumar, Nishanth" userId="4048e5f9-23e7-4efe-a56a-9f23bccb9bec" providerId="ADAL" clId="{5982B888-8F66-47DC-9D99-7B28020745B6}" dt="2022-06-21T06:08:36.900" v="3549" actId="14100"/>
          <ac:cxnSpMkLst>
            <pc:docMk/>
            <pc:sldMk cId="2038234744" sldId="262"/>
            <ac:cxnSpMk id="40" creationId="{56770F42-6C35-4C07-BBEB-9EB963F098EE}"/>
          </ac:cxnSpMkLst>
        </pc:cxnChg>
        <pc:cxnChg chg="add">
          <ac:chgData name="Shyamkumar, Nishanth" userId="4048e5f9-23e7-4efe-a56a-9f23bccb9bec" providerId="ADAL" clId="{5982B888-8F66-47DC-9D99-7B28020745B6}" dt="2022-06-21T05:50:39.011" v="3211" actId="11529"/>
          <ac:cxnSpMkLst>
            <pc:docMk/>
            <pc:sldMk cId="2038234744" sldId="262"/>
            <ac:cxnSpMk id="43" creationId="{10C9A3BE-7415-4017-9A42-80DDEA14246D}"/>
          </ac:cxnSpMkLst>
        </pc:cxnChg>
        <pc:cxnChg chg="add">
          <ac:chgData name="Shyamkumar, Nishanth" userId="4048e5f9-23e7-4efe-a56a-9f23bccb9bec" providerId="ADAL" clId="{5982B888-8F66-47DC-9D99-7B28020745B6}" dt="2022-06-21T05:52:10.752" v="3232" actId="11529"/>
          <ac:cxnSpMkLst>
            <pc:docMk/>
            <pc:sldMk cId="2038234744" sldId="262"/>
            <ac:cxnSpMk id="48" creationId="{42AB40AC-9F8F-442E-83DA-A917DBB9ADD1}"/>
          </ac:cxnSpMkLst>
        </pc:cxnChg>
        <pc:cxnChg chg="add">
          <ac:chgData name="Shyamkumar, Nishanth" userId="4048e5f9-23e7-4efe-a56a-9f23bccb9bec" providerId="ADAL" clId="{5982B888-8F66-47DC-9D99-7B28020745B6}" dt="2022-06-21T05:54:14.326" v="3263" actId="11529"/>
          <ac:cxnSpMkLst>
            <pc:docMk/>
            <pc:sldMk cId="2038234744" sldId="262"/>
            <ac:cxnSpMk id="52" creationId="{65F046D0-2C77-40E0-8A24-B4DF733EB9FB}"/>
          </ac:cxnSpMkLst>
        </pc:cxnChg>
        <pc:cxnChg chg="add mod">
          <ac:chgData name="Shyamkumar, Nishanth" userId="4048e5f9-23e7-4efe-a56a-9f23bccb9bec" providerId="ADAL" clId="{5982B888-8F66-47DC-9D99-7B28020745B6}" dt="2022-06-21T06:03:13.523" v="3514" actId="1076"/>
          <ac:cxnSpMkLst>
            <pc:docMk/>
            <pc:sldMk cId="2038234744" sldId="262"/>
            <ac:cxnSpMk id="56" creationId="{ACC98C68-9137-4E70-BC4B-E9E66CFCDBDE}"/>
          </ac:cxnSpMkLst>
        </pc:cxnChg>
        <pc:cxnChg chg="add">
          <ac:chgData name="Shyamkumar, Nishanth" userId="4048e5f9-23e7-4efe-a56a-9f23bccb9bec" providerId="ADAL" clId="{5982B888-8F66-47DC-9D99-7B28020745B6}" dt="2022-06-21T05:56:42.661" v="3328" actId="11529"/>
          <ac:cxnSpMkLst>
            <pc:docMk/>
            <pc:sldMk cId="2038234744" sldId="262"/>
            <ac:cxnSpMk id="59" creationId="{2E6FF179-AC94-4458-BDAC-2CE049FFE0DF}"/>
          </ac:cxnSpMkLst>
        </pc:cxnChg>
        <pc:cxnChg chg="add">
          <ac:chgData name="Shyamkumar, Nishanth" userId="4048e5f9-23e7-4efe-a56a-9f23bccb9bec" providerId="ADAL" clId="{5982B888-8F66-47DC-9D99-7B28020745B6}" dt="2022-06-21T05:59:10.229" v="3409" actId="11529"/>
          <ac:cxnSpMkLst>
            <pc:docMk/>
            <pc:sldMk cId="2038234744" sldId="262"/>
            <ac:cxnSpMk id="62" creationId="{7345F3D6-4869-4C31-B8AB-449781A185C1}"/>
          </ac:cxnSpMkLst>
        </pc:cxnChg>
        <pc:cxnChg chg="add del mod">
          <ac:chgData name="Shyamkumar, Nishanth" userId="4048e5f9-23e7-4efe-a56a-9f23bccb9bec" providerId="ADAL" clId="{5982B888-8F66-47DC-9D99-7B28020745B6}" dt="2022-06-21T06:03:17.031" v="3520" actId="11529"/>
          <ac:cxnSpMkLst>
            <pc:docMk/>
            <pc:sldMk cId="2038234744" sldId="262"/>
            <ac:cxnSpMk id="71" creationId="{DEDB6E10-4444-4B3E-96BA-250C90C254E2}"/>
          </ac:cxnSpMkLst>
        </pc:cxnChg>
      </pc:sldChg>
      <pc:sldChg chg="addSp delSp modSp mod delAnim">
        <pc:chgData name="Shyamkumar, Nishanth" userId="4048e5f9-23e7-4efe-a56a-9f23bccb9bec" providerId="ADAL" clId="{5982B888-8F66-47DC-9D99-7B28020745B6}" dt="2022-06-23T02:29:08.686" v="4755" actId="14100"/>
        <pc:sldMkLst>
          <pc:docMk/>
          <pc:sldMk cId="3157484557" sldId="263"/>
        </pc:sldMkLst>
        <pc:spChg chg="mod">
          <ac:chgData name="Shyamkumar, Nishanth" userId="4048e5f9-23e7-4efe-a56a-9f23bccb9bec" providerId="ADAL" clId="{5982B888-8F66-47DC-9D99-7B28020745B6}" dt="2022-06-21T23:09:09.242" v="4471" actId="1076"/>
          <ac:spMkLst>
            <pc:docMk/>
            <pc:sldMk cId="3157484557" sldId="263"/>
            <ac:spMk id="2" creationId="{A4798E52-F32E-4C0A-98A2-57B607CC764E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3" creationId="{AB979C34-7D14-4BE4-B0D2-C9678B5F88EE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4" creationId="{65FF950B-B9D4-4739-BAA2-FE866625C376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6" creationId="{877C6AF1-6561-4C1E-A7C4-FCE8F13C6330}"/>
          </ac:spMkLst>
        </pc:spChg>
        <pc:spChg chg="mod">
          <ac:chgData name="Shyamkumar, Nishanth" userId="4048e5f9-23e7-4efe-a56a-9f23bccb9bec" providerId="ADAL" clId="{5982B888-8F66-47DC-9D99-7B28020745B6}" dt="2022-06-21T22:54:17.238" v="4301" actId="20577"/>
          <ac:spMkLst>
            <pc:docMk/>
            <pc:sldMk cId="3157484557" sldId="263"/>
            <ac:spMk id="7" creationId="{388FFAAA-0427-4AF6-90BC-BF1227C0BD22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8" creationId="{0C6A3E70-3A50-4FAE-83E8-C61C817A5B6A}"/>
          </ac:spMkLst>
        </pc:spChg>
        <pc:spChg chg="add mod">
          <ac:chgData name="Shyamkumar, Nishanth" userId="4048e5f9-23e7-4efe-a56a-9f23bccb9bec" providerId="ADAL" clId="{5982B888-8F66-47DC-9D99-7B28020745B6}" dt="2022-06-21T23:07:00.266" v="4402" actId="20577"/>
          <ac:spMkLst>
            <pc:docMk/>
            <pc:sldMk cId="3157484557" sldId="263"/>
            <ac:spMk id="9" creationId="{8D7DB066-2E12-48EC-B88A-26FFD7D7E9D2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11" creationId="{04885610-AEA4-4FB4-A3AC-9406804399D4}"/>
          </ac:spMkLst>
        </pc:spChg>
        <pc:spChg chg="mod">
          <ac:chgData name="Shyamkumar, Nishanth" userId="4048e5f9-23e7-4efe-a56a-9f23bccb9bec" providerId="ADAL" clId="{5982B888-8F66-47DC-9D99-7B28020745B6}" dt="2022-06-21T22:54:25.184" v="4304" actId="20577"/>
          <ac:spMkLst>
            <pc:docMk/>
            <pc:sldMk cId="3157484557" sldId="263"/>
            <ac:spMk id="12" creationId="{84443479-AA17-4344-9DE8-A03940913079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13" creationId="{CAEAF679-5498-4ACC-A2B0-34FE11F2D9EE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14" creationId="{DC4724F9-0B8E-4C94-A08B-EBD1334D8938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15" creationId="{EE89A8DD-C16D-44A0-B673-F2D967EA0671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16" creationId="{082D9F7E-B9A3-420D-B207-15D36CF0229D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18" creationId="{F132B542-AE07-45A2-9FD6-B0E3B968EFC0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20" creationId="{3569F626-0520-449F-8588-E4825ED07CF3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22" creationId="{0C43B102-3371-4678-89E1-7132C5019D94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24" creationId="{BAA93B68-3FFC-495E-8864-668BD424DB80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25" creationId="{22A8E416-9272-4F79-A2B9-560648956B6E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27" creationId="{4E5FED82-42FC-49BB-96B5-0DD00730D66D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28" creationId="{1C1F64B7-F70D-48DD-8D8D-9CDB25D7C761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31" creationId="{37931A25-A37D-4E76-B7E7-65130DEA5B8E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32" creationId="{B50921AD-B58C-4493-AA8F-DC1068F99054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33" creationId="{0B483DA7-8F67-4085-A129-64C0B4E57D6D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34" creationId="{C2048D0D-6DB0-4156-A20A-D74751FC42FF}"/>
          </ac:spMkLst>
        </pc:spChg>
        <pc:spChg chg="del mod">
          <ac:chgData name="Shyamkumar, Nishanth" userId="4048e5f9-23e7-4efe-a56a-9f23bccb9bec" providerId="ADAL" clId="{5982B888-8F66-47DC-9D99-7B28020745B6}" dt="2022-06-21T22:55:56.428" v="4306" actId="478"/>
          <ac:spMkLst>
            <pc:docMk/>
            <pc:sldMk cId="3157484557" sldId="263"/>
            <ac:spMk id="36" creationId="{106712B2-E272-461D-9AF5-CDEF16BC67CA}"/>
          </ac:spMkLst>
        </pc:spChg>
        <pc:spChg chg="mod">
          <ac:chgData name="Shyamkumar, Nishanth" userId="4048e5f9-23e7-4efe-a56a-9f23bccb9bec" providerId="ADAL" clId="{5982B888-8F66-47DC-9D99-7B28020745B6}" dt="2022-06-21T22:59:03.379" v="4328" actId="1076"/>
          <ac:spMkLst>
            <pc:docMk/>
            <pc:sldMk cId="3157484557" sldId="263"/>
            <ac:spMk id="38" creationId="{26DA9551-928F-4B6B-BE9D-1842828E3565}"/>
          </ac:spMkLst>
        </pc:spChg>
        <pc:spChg chg="del mod">
          <ac:chgData name="Shyamkumar, Nishanth" userId="4048e5f9-23e7-4efe-a56a-9f23bccb9bec" providerId="ADAL" clId="{5982B888-8F66-47DC-9D99-7B28020745B6}" dt="2022-06-21T22:57:05.854" v="4315" actId="478"/>
          <ac:spMkLst>
            <pc:docMk/>
            <pc:sldMk cId="3157484557" sldId="263"/>
            <ac:spMk id="39" creationId="{D0B7FE70-8CF2-4D1D-B57A-A047EAE3603D}"/>
          </ac:spMkLst>
        </pc:spChg>
        <pc:spChg chg="mod">
          <ac:chgData name="Shyamkumar, Nishanth" userId="4048e5f9-23e7-4efe-a56a-9f23bccb9bec" providerId="ADAL" clId="{5982B888-8F66-47DC-9D99-7B28020745B6}" dt="2022-06-21T22:59:38.624" v="4333" actId="1076"/>
          <ac:spMkLst>
            <pc:docMk/>
            <pc:sldMk cId="3157484557" sldId="263"/>
            <ac:spMk id="40" creationId="{23D0E03C-35B5-49C0-A3FC-1718646F7E9B}"/>
          </ac:spMkLst>
        </pc:spChg>
        <pc:spChg chg="del mod">
          <ac:chgData name="Shyamkumar, Nishanth" userId="4048e5f9-23e7-4efe-a56a-9f23bccb9bec" providerId="ADAL" clId="{5982B888-8F66-47DC-9D99-7B28020745B6}" dt="2022-06-21T22:56:45.173" v="4311" actId="478"/>
          <ac:spMkLst>
            <pc:docMk/>
            <pc:sldMk cId="3157484557" sldId="263"/>
            <ac:spMk id="41" creationId="{CC97E489-F43F-4832-B810-D98F034F0BFA}"/>
          </ac:spMkLst>
        </pc:spChg>
        <pc:spChg chg="del mod">
          <ac:chgData name="Shyamkumar, Nishanth" userId="4048e5f9-23e7-4efe-a56a-9f23bccb9bec" providerId="ADAL" clId="{5982B888-8F66-47DC-9D99-7B28020745B6}" dt="2022-06-21T22:56:49.153" v="4312" actId="478"/>
          <ac:spMkLst>
            <pc:docMk/>
            <pc:sldMk cId="3157484557" sldId="263"/>
            <ac:spMk id="42" creationId="{C8FDD2B1-3A1F-4155-9937-94BA7FBF12D2}"/>
          </ac:spMkLst>
        </pc:spChg>
        <pc:spChg chg="del mod">
          <ac:chgData name="Shyamkumar, Nishanth" userId="4048e5f9-23e7-4efe-a56a-9f23bccb9bec" providerId="ADAL" clId="{5982B888-8F66-47DC-9D99-7B28020745B6}" dt="2022-06-21T22:56:57.289" v="4314" actId="478"/>
          <ac:spMkLst>
            <pc:docMk/>
            <pc:sldMk cId="3157484557" sldId="263"/>
            <ac:spMk id="43" creationId="{0FE68859-2AC4-452D-9843-98C7945C5E60}"/>
          </ac:spMkLst>
        </pc:spChg>
        <pc:spChg chg="del mod">
          <ac:chgData name="Shyamkumar, Nishanth" userId="4048e5f9-23e7-4efe-a56a-9f23bccb9bec" providerId="ADAL" clId="{5982B888-8F66-47DC-9D99-7B28020745B6}" dt="2022-06-21T22:58:27.990" v="4322" actId="478"/>
          <ac:spMkLst>
            <pc:docMk/>
            <pc:sldMk cId="3157484557" sldId="263"/>
            <ac:spMk id="44" creationId="{09C61523-8C96-4B63-906B-7EFF999B8B02}"/>
          </ac:spMkLst>
        </pc:spChg>
        <pc:spChg chg="del mod">
          <ac:chgData name="Shyamkumar, Nishanth" userId="4048e5f9-23e7-4efe-a56a-9f23bccb9bec" providerId="ADAL" clId="{5982B888-8F66-47DC-9D99-7B28020745B6}" dt="2022-06-21T23:00:13.955" v="4338" actId="478"/>
          <ac:spMkLst>
            <pc:docMk/>
            <pc:sldMk cId="3157484557" sldId="263"/>
            <ac:spMk id="45" creationId="{9DFD8145-68AF-4C3B-A274-D4CA194E9585}"/>
          </ac:spMkLst>
        </pc:spChg>
        <pc:spChg chg="del mod">
          <ac:chgData name="Shyamkumar, Nishanth" userId="4048e5f9-23e7-4efe-a56a-9f23bccb9bec" providerId="ADAL" clId="{5982B888-8F66-47DC-9D99-7B28020745B6}" dt="2022-06-21T22:56:52.917" v="4313" actId="478"/>
          <ac:spMkLst>
            <pc:docMk/>
            <pc:sldMk cId="3157484557" sldId="263"/>
            <ac:spMk id="46" creationId="{E3223476-C006-4BE2-A834-AF81E938DB92}"/>
          </ac:spMkLst>
        </pc:spChg>
        <pc:spChg chg="del mod">
          <ac:chgData name="Shyamkumar, Nishanth" userId="4048e5f9-23e7-4efe-a56a-9f23bccb9bec" providerId="ADAL" clId="{5982B888-8F66-47DC-9D99-7B28020745B6}" dt="2022-06-21T22:58:49.047" v="4325" actId="478"/>
          <ac:spMkLst>
            <pc:docMk/>
            <pc:sldMk cId="3157484557" sldId="263"/>
            <ac:spMk id="47" creationId="{741FFA67-38A6-4446-B37C-2C89A26D13EC}"/>
          </ac:spMkLst>
        </pc:spChg>
        <pc:spChg chg="del mod">
          <ac:chgData name="Shyamkumar, Nishanth" userId="4048e5f9-23e7-4efe-a56a-9f23bccb9bec" providerId="ADAL" clId="{5982B888-8F66-47DC-9D99-7B28020745B6}" dt="2022-06-21T23:00:27.354" v="4341" actId="478"/>
          <ac:spMkLst>
            <pc:docMk/>
            <pc:sldMk cId="3157484557" sldId="263"/>
            <ac:spMk id="48" creationId="{B162D126-F894-405B-BE89-DEEBF65EE550}"/>
          </ac:spMkLst>
        </pc:spChg>
        <pc:spChg chg="del mod">
          <ac:chgData name="Shyamkumar, Nishanth" userId="4048e5f9-23e7-4efe-a56a-9f23bccb9bec" providerId="ADAL" clId="{5982B888-8F66-47DC-9D99-7B28020745B6}" dt="2022-06-21T22:58:18.530" v="4321" actId="478"/>
          <ac:spMkLst>
            <pc:docMk/>
            <pc:sldMk cId="3157484557" sldId="263"/>
            <ac:spMk id="49" creationId="{163B9DA4-A45D-4609-901F-FD351ABE0E13}"/>
          </ac:spMkLst>
        </pc:spChg>
        <pc:spChg chg="del mod">
          <ac:chgData name="Shyamkumar, Nishanth" userId="4048e5f9-23e7-4efe-a56a-9f23bccb9bec" providerId="ADAL" clId="{5982B888-8F66-47DC-9D99-7B28020745B6}" dt="2022-06-21T22:58:38.860" v="4324" actId="478"/>
          <ac:spMkLst>
            <pc:docMk/>
            <pc:sldMk cId="3157484557" sldId="263"/>
            <ac:spMk id="50" creationId="{D48DEE94-C315-4446-999F-DB418D0AB7EC}"/>
          </ac:spMkLst>
        </pc:spChg>
        <pc:spChg chg="mod">
          <ac:chgData name="Shyamkumar, Nishanth" userId="4048e5f9-23e7-4efe-a56a-9f23bccb9bec" providerId="ADAL" clId="{5982B888-8F66-47DC-9D99-7B28020745B6}" dt="2022-06-21T23:00:18.363" v="4339" actId="6549"/>
          <ac:spMkLst>
            <pc:docMk/>
            <pc:sldMk cId="3157484557" sldId="263"/>
            <ac:spMk id="51" creationId="{579E8B93-133D-4E36-95B2-BB31973B5A0F}"/>
          </ac:spMkLst>
        </pc:spChg>
        <pc:spChg chg="del mod">
          <ac:chgData name="Shyamkumar, Nishanth" userId="4048e5f9-23e7-4efe-a56a-9f23bccb9bec" providerId="ADAL" clId="{5982B888-8F66-47DC-9D99-7B28020745B6}" dt="2022-06-21T23:00:21.527" v="4340" actId="478"/>
          <ac:spMkLst>
            <pc:docMk/>
            <pc:sldMk cId="3157484557" sldId="263"/>
            <ac:spMk id="52" creationId="{26AC70CD-AA48-4F59-935A-122E2EC09406}"/>
          </ac:spMkLst>
        </pc:spChg>
        <pc:spChg chg="mod">
          <ac:chgData name="Shyamkumar, Nishanth" userId="4048e5f9-23e7-4efe-a56a-9f23bccb9bec" providerId="ADAL" clId="{5982B888-8F66-47DC-9D99-7B28020745B6}" dt="2022-06-21T22:59:49.052" v="4334" actId="14100"/>
          <ac:spMkLst>
            <pc:docMk/>
            <pc:sldMk cId="3157484557" sldId="263"/>
            <ac:spMk id="53" creationId="{7CDB4EAA-C357-4EAE-A7D1-2CE84A3230E5}"/>
          </ac:spMkLst>
        </pc:spChg>
        <pc:spChg chg="mod">
          <ac:chgData name="Shyamkumar, Nishanth" userId="4048e5f9-23e7-4efe-a56a-9f23bccb9bec" providerId="ADAL" clId="{5982B888-8F66-47DC-9D99-7B28020745B6}" dt="2022-06-21T22:58:10.833" v="4320" actId="27636"/>
          <ac:spMkLst>
            <pc:docMk/>
            <pc:sldMk cId="3157484557" sldId="263"/>
            <ac:spMk id="54" creationId="{572C50C4-F119-4D9B-BCC0-730896C2A22F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55" creationId="{98B9FF59-A45A-41D4-A1E5-986771FBD226}"/>
          </ac:spMkLst>
        </pc:spChg>
        <pc:spChg chg="mod">
          <ac:chgData name="Shyamkumar, Nishanth" userId="4048e5f9-23e7-4efe-a56a-9f23bccb9bec" providerId="ADAL" clId="{5982B888-8F66-47DC-9D99-7B28020745B6}" dt="2022-06-21T22:57:41.036" v="4317" actId="14100"/>
          <ac:spMkLst>
            <pc:docMk/>
            <pc:sldMk cId="3157484557" sldId="263"/>
            <ac:spMk id="56" creationId="{734CC4E3-C46C-4B29-B7F4-8835897B0DDA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57" creationId="{C786B6F0-C332-4CA7-A244-F7B77994C8DE}"/>
          </ac:spMkLst>
        </pc:spChg>
        <pc:spChg chg="del mod">
          <ac:chgData name="Shyamkumar, Nishanth" userId="4048e5f9-23e7-4efe-a56a-9f23bccb9bec" providerId="ADAL" clId="{5982B888-8F66-47DC-9D99-7B28020745B6}" dt="2022-06-21T22:59:29.837" v="4330" actId="478"/>
          <ac:spMkLst>
            <pc:docMk/>
            <pc:sldMk cId="3157484557" sldId="263"/>
            <ac:spMk id="59" creationId="{1ED93B72-C75E-4C69-B0E7-EDF579BC7598}"/>
          </ac:spMkLst>
        </pc:spChg>
        <pc:spChg chg="mod">
          <ac:chgData name="Shyamkumar, Nishanth" userId="4048e5f9-23e7-4efe-a56a-9f23bccb9bec" providerId="ADAL" clId="{5982B888-8F66-47DC-9D99-7B28020745B6}" dt="2022-06-21T23:01:52.686" v="4344" actId="6549"/>
          <ac:spMkLst>
            <pc:docMk/>
            <pc:sldMk cId="3157484557" sldId="263"/>
            <ac:spMk id="60" creationId="{CF507C43-350B-4259-B3C1-7AA19E814DA0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67" creationId="{10E0C7CA-FA2A-4827-A1BC-7BFEA7EF1D65}"/>
          </ac:spMkLst>
        </pc:spChg>
        <pc:spChg chg="mod">
          <ac:chgData name="Shyamkumar, Nishanth" userId="4048e5f9-23e7-4efe-a56a-9f23bccb9bec" providerId="ADAL" clId="{5982B888-8F66-47DC-9D99-7B28020745B6}" dt="2022-06-21T22:53:18.135" v="4293"/>
          <ac:spMkLst>
            <pc:docMk/>
            <pc:sldMk cId="3157484557" sldId="263"/>
            <ac:spMk id="68" creationId="{6BBF6CB0-A562-4EBE-9867-9DB33E9A3CE9}"/>
          </ac:spMkLst>
        </pc:spChg>
        <pc:spChg chg="add del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69" creationId="{70CF9C1F-C588-4009-A348-C4CD4A95FDF5}"/>
          </ac:spMkLst>
        </pc:spChg>
        <pc:spChg chg="add mod">
          <ac:chgData name="Shyamkumar, Nishanth" userId="4048e5f9-23e7-4efe-a56a-9f23bccb9bec" providerId="ADAL" clId="{5982B888-8F66-47DC-9D99-7B28020745B6}" dt="2022-06-21T23:07:11.798" v="4423" actId="20577"/>
          <ac:spMkLst>
            <pc:docMk/>
            <pc:sldMk cId="3157484557" sldId="263"/>
            <ac:spMk id="70" creationId="{7FE1C82D-BB08-4496-8989-CDD440E85FA6}"/>
          </ac:spMkLst>
        </pc:spChg>
        <pc:spChg chg="add mod">
          <ac:chgData name="Shyamkumar, Nishanth" userId="4048e5f9-23e7-4efe-a56a-9f23bccb9bec" providerId="ADAL" clId="{5982B888-8F66-47DC-9D99-7B28020745B6}" dt="2022-06-22T00:29:02.673" v="4525" actId="20577"/>
          <ac:spMkLst>
            <pc:docMk/>
            <pc:sldMk cId="3157484557" sldId="263"/>
            <ac:spMk id="71" creationId="{513F413B-4D1B-4C80-B8EC-48EB6E330ED8}"/>
          </ac:spMkLst>
        </pc:spChg>
        <pc:spChg chg="add mod">
          <ac:chgData name="Shyamkumar, Nishanth" userId="4048e5f9-23e7-4efe-a56a-9f23bccb9bec" providerId="ADAL" clId="{5982B888-8F66-47DC-9D99-7B28020745B6}" dt="2022-06-21T23:01:03.999" v="4343" actId="1076"/>
          <ac:spMkLst>
            <pc:docMk/>
            <pc:sldMk cId="3157484557" sldId="263"/>
            <ac:spMk id="72" creationId="{9F6D1CD6-4028-4DC7-B01E-5ADBA5C626CC}"/>
          </ac:spMkLst>
        </pc:spChg>
        <pc:spChg chg="add del mod">
          <ac:chgData name="Shyamkumar, Nishanth" userId="4048e5f9-23e7-4efe-a56a-9f23bccb9bec" providerId="ADAL" clId="{5982B888-8F66-47DC-9D99-7B28020745B6}" dt="2022-06-21T22:59:53.845" v="4335" actId="478"/>
          <ac:spMkLst>
            <pc:docMk/>
            <pc:sldMk cId="3157484557" sldId="263"/>
            <ac:spMk id="73" creationId="{44EB2DA8-763C-472E-A0F8-2DD3741E6352}"/>
          </ac:spMkLst>
        </pc:spChg>
        <pc:spChg chg="add mod">
          <ac:chgData name="Shyamkumar, Nishanth" userId="4048e5f9-23e7-4efe-a56a-9f23bccb9bec" providerId="ADAL" clId="{5982B888-8F66-47DC-9D99-7B28020745B6}" dt="2022-06-21T23:08:32.206" v="4470" actId="1076"/>
          <ac:spMkLst>
            <pc:docMk/>
            <pc:sldMk cId="3157484557" sldId="263"/>
            <ac:spMk id="76" creationId="{3663DCE1-0CD4-42A8-9644-C686E8EF9E0A}"/>
          </ac:spMkLst>
        </pc:spChg>
        <pc:grpChg chg="add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5" creationId="{91020ADB-1706-4797-B2DC-07C45B3A7529}"/>
          </ac:grpSpMkLst>
        </pc:grpChg>
        <pc:grpChg chg="add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10" creationId="{463F2DB2-535A-4F20-ADC3-65ED80E2027F}"/>
          </ac:grpSpMkLst>
        </pc:grpChg>
        <pc:grpChg chg="add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17" creationId="{8C1AEE03-785A-43BA-BD10-EB48B70403A9}"/>
          </ac:grpSpMkLst>
        </pc:grpChg>
        <pc:grpChg chg="add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21" creationId="{9B87567D-CF6B-4249-8117-D51B7EB5EC1D}"/>
          </ac:grpSpMkLst>
        </pc:grpChg>
        <pc:grpChg chg="add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26" creationId="{0B214CBB-0493-479F-80AA-D121F4971EA5}"/>
          </ac:grpSpMkLst>
        </pc:grpChg>
        <pc:grpChg chg="add del mod">
          <ac:chgData name="Shyamkumar, Nishanth" userId="4048e5f9-23e7-4efe-a56a-9f23bccb9bec" providerId="ADAL" clId="{5982B888-8F66-47DC-9D99-7B28020745B6}" dt="2022-06-21T23:01:03.999" v="4343" actId="1076"/>
          <ac:grpSpMkLst>
            <pc:docMk/>
            <pc:sldMk cId="3157484557" sldId="263"/>
            <ac:grpSpMk id="35" creationId="{AE7B23E6-CE04-45B5-9E54-E0E0042DCB90}"/>
          </ac:grpSpMkLst>
        </pc:grpChg>
        <pc:grpChg chg="mod">
          <ac:chgData name="Shyamkumar, Nishanth" userId="4048e5f9-23e7-4efe-a56a-9f23bccb9bec" providerId="ADAL" clId="{5982B888-8F66-47DC-9D99-7B28020745B6}" dt="2022-06-21T22:53:18.135" v="4293"/>
          <ac:grpSpMkLst>
            <pc:docMk/>
            <pc:sldMk cId="3157484557" sldId="263"/>
            <ac:grpSpMk id="37" creationId="{D9C403C5-F681-4AED-947E-D989AE1CD2DE}"/>
          </ac:grpSpMkLst>
        </pc:grpChg>
        <pc:grpChg chg="mod">
          <ac:chgData name="Shyamkumar, Nishanth" userId="4048e5f9-23e7-4efe-a56a-9f23bccb9bec" providerId="ADAL" clId="{5982B888-8F66-47DC-9D99-7B28020745B6}" dt="2022-06-21T22:53:18.135" v="4293"/>
          <ac:grpSpMkLst>
            <pc:docMk/>
            <pc:sldMk cId="3157484557" sldId="263"/>
            <ac:grpSpMk id="58" creationId="{1BE3D80B-60C0-4716-A771-4CC15E668972}"/>
          </ac:grpSpMkLst>
        </pc:grpChg>
        <pc:grpChg chg="mod">
          <ac:chgData name="Shyamkumar, Nishanth" userId="4048e5f9-23e7-4efe-a56a-9f23bccb9bec" providerId="ADAL" clId="{5982B888-8F66-47DC-9D99-7B28020745B6}" dt="2022-06-21T22:53:18.135" v="4293"/>
          <ac:grpSpMkLst>
            <pc:docMk/>
            <pc:sldMk cId="3157484557" sldId="263"/>
            <ac:grpSpMk id="61" creationId="{B2286F7A-AB45-463F-BA60-2CE2A7B9CADA}"/>
          </ac:grpSpMkLst>
        </pc:grpChg>
        <pc:grpChg chg="mod">
          <ac:chgData name="Shyamkumar, Nishanth" userId="4048e5f9-23e7-4efe-a56a-9f23bccb9bec" providerId="ADAL" clId="{5982B888-8F66-47DC-9D99-7B28020745B6}" dt="2022-06-21T22:53:18.135" v="4293"/>
          <ac:grpSpMkLst>
            <pc:docMk/>
            <pc:sldMk cId="3157484557" sldId="263"/>
            <ac:grpSpMk id="63" creationId="{B4F08A36-DB30-40F5-A678-0431320833CF}"/>
          </ac:grpSpMkLst>
        </pc:grpChg>
        <pc:graphicFrameChg chg="add mod modGraphic">
          <ac:chgData name="Shyamkumar, Nishanth" userId="4048e5f9-23e7-4efe-a56a-9f23bccb9bec" providerId="ADAL" clId="{5982B888-8F66-47DC-9D99-7B28020745B6}" dt="2022-06-23T02:29:08.686" v="4755" actId="14100"/>
          <ac:graphicFrameMkLst>
            <pc:docMk/>
            <pc:sldMk cId="3157484557" sldId="263"/>
            <ac:graphicFrameMk id="36" creationId="{39557001-B574-444E-B5DE-E368027B4226}"/>
          </ac:graphicFrameMkLst>
        </pc:graphicFrameChg>
        <pc:graphicFrameChg chg="add del mod modGraphic">
          <ac:chgData name="Shyamkumar, Nishanth" userId="4048e5f9-23e7-4efe-a56a-9f23bccb9bec" providerId="ADAL" clId="{5982B888-8F66-47DC-9D99-7B28020745B6}" dt="2022-06-22T00:09:25.062" v="4475" actId="21"/>
          <ac:graphicFrameMkLst>
            <pc:docMk/>
            <pc:sldMk cId="3157484557" sldId="263"/>
            <ac:graphicFrameMk id="36" creationId="{D95291BF-3F5F-48E0-BCB2-6D97E4352D73}"/>
          </ac:graphicFrameMkLst>
        </pc:graphicFrameChg>
        <pc:graphicFrameChg chg="add del mod">
          <ac:chgData name="Shyamkumar, Nishanth" userId="4048e5f9-23e7-4efe-a56a-9f23bccb9bec" providerId="ADAL" clId="{5982B888-8F66-47DC-9D99-7B28020745B6}" dt="2022-06-22T00:12:51.584" v="4478" actId="478"/>
          <ac:graphicFrameMkLst>
            <pc:docMk/>
            <pc:sldMk cId="3157484557" sldId="263"/>
            <ac:graphicFrameMk id="39" creationId="{06F10871-FDA7-4CDC-BE63-DD5363E12831}"/>
          </ac:graphicFrameMkLst>
        </pc:graphicFrameChg>
        <pc:graphicFrameChg chg="add del mod">
          <ac:chgData name="Shyamkumar, Nishanth" userId="4048e5f9-23e7-4efe-a56a-9f23bccb9bec" providerId="ADAL" clId="{5982B888-8F66-47DC-9D99-7B28020745B6}" dt="2022-06-22T00:25:12.281" v="4488" actId="478"/>
          <ac:graphicFrameMkLst>
            <pc:docMk/>
            <pc:sldMk cId="3157484557" sldId="263"/>
            <ac:graphicFrameMk id="41" creationId="{899FEF86-A879-4AE5-9457-D702BB79E0F4}"/>
          </ac:graphicFrameMkLst>
        </pc:graphicFrameChg>
        <pc:graphicFrameChg chg="add del mod modGraphic">
          <ac:chgData name="Shyamkumar, Nishanth" userId="4048e5f9-23e7-4efe-a56a-9f23bccb9bec" providerId="ADAL" clId="{5982B888-8F66-47DC-9D99-7B28020745B6}" dt="2022-06-23T02:28:44.477" v="4748" actId="478"/>
          <ac:graphicFrameMkLst>
            <pc:docMk/>
            <pc:sldMk cId="3157484557" sldId="263"/>
            <ac:graphicFrameMk id="42" creationId="{4FF79CDE-B4C6-4C01-8CEA-B0C4DFC4D896}"/>
          </ac:graphicFrameMkLst>
        </pc:graphicFrameChg>
        <pc:graphicFrameChg chg="add del mod">
          <ac:chgData name="Shyamkumar, Nishanth" userId="4048e5f9-23e7-4efe-a56a-9f23bccb9bec" providerId="ADAL" clId="{5982B888-8F66-47DC-9D99-7B28020745B6}" dt="2022-06-22T00:26:43.901" v="4494" actId="478"/>
          <ac:graphicFrameMkLst>
            <pc:docMk/>
            <pc:sldMk cId="3157484557" sldId="263"/>
            <ac:graphicFrameMk id="73" creationId="{037D459B-4A39-4A4C-B35A-47DE6175E066}"/>
          </ac:graphicFrameMkLst>
        </pc:graphicFrameChg>
        <pc:graphicFrameChg chg="add mod">
          <ac:chgData name="Shyamkumar, Nishanth" userId="4048e5f9-23e7-4efe-a56a-9f23bccb9bec" providerId="ADAL" clId="{5982B888-8F66-47DC-9D99-7B28020745B6}" dt="2022-06-22T00:26:58.485" v="4501" actId="1076"/>
          <ac:graphicFrameMkLst>
            <pc:docMk/>
            <pc:sldMk cId="3157484557" sldId="263"/>
            <ac:graphicFrameMk id="74" creationId="{037D459B-4A39-4A4C-B35A-47DE6175E066}"/>
          </ac:graphicFrameMkLst>
        </pc:graphicFrameChg>
        <pc:picChg chg="add del mod">
          <ac:chgData name="Shyamkumar, Nishanth" userId="4048e5f9-23e7-4efe-a56a-9f23bccb9bec" providerId="ADAL" clId="{5982B888-8F66-47DC-9D99-7B28020745B6}" dt="2022-06-23T00:16:17.790" v="4744" actId="478"/>
          <ac:picMkLst>
            <pc:docMk/>
            <pc:sldMk cId="3157484557" sldId="263"/>
            <ac:picMk id="36" creationId="{2C953200-8548-4C0E-B50E-E5B4AAACBD98}"/>
          </ac:picMkLst>
        </pc:picChg>
        <pc:picChg chg="mod">
          <ac:chgData name="Shyamkumar, Nishanth" userId="4048e5f9-23e7-4efe-a56a-9f23bccb9bec" providerId="ADAL" clId="{5982B888-8F66-47DC-9D99-7B28020745B6}" dt="2022-06-21T22:53:18.135" v="4293"/>
          <ac:picMkLst>
            <pc:docMk/>
            <pc:sldMk cId="3157484557" sldId="263"/>
            <ac:picMk id="62" creationId="{EFB683DA-51AE-4FE1-936C-6A57FE7FE2B6}"/>
          </ac:picMkLst>
        </pc:picChg>
        <pc:picChg chg="mod">
          <ac:chgData name="Shyamkumar, Nishanth" userId="4048e5f9-23e7-4efe-a56a-9f23bccb9bec" providerId="ADAL" clId="{5982B888-8F66-47DC-9D99-7B28020745B6}" dt="2022-06-21T22:53:18.135" v="4293"/>
          <ac:picMkLst>
            <pc:docMk/>
            <pc:sldMk cId="3157484557" sldId="263"/>
            <ac:picMk id="64" creationId="{668CF218-617F-42D3-AF32-31868ED7B576}"/>
          </ac:picMkLst>
        </pc:picChg>
        <pc:picChg chg="mod">
          <ac:chgData name="Shyamkumar, Nishanth" userId="4048e5f9-23e7-4efe-a56a-9f23bccb9bec" providerId="ADAL" clId="{5982B888-8F66-47DC-9D99-7B28020745B6}" dt="2022-06-21T22:53:18.135" v="4293"/>
          <ac:picMkLst>
            <pc:docMk/>
            <pc:sldMk cId="3157484557" sldId="263"/>
            <ac:picMk id="65" creationId="{D1235BAF-EDAC-41B8-BF5B-B4DBF92168E1}"/>
          </ac:picMkLst>
        </pc:picChg>
        <pc:picChg chg="mod">
          <ac:chgData name="Shyamkumar, Nishanth" userId="4048e5f9-23e7-4efe-a56a-9f23bccb9bec" providerId="ADAL" clId="{5982B888-8F66-47DC-9D99-7B28020745B6}" dt="2022-06-21T22:53:18.135" v="4293"/>
          <ac:picMkLst>
            <pc:docMk/>
            <pc:sldMk cId="3157484557" sldId="263"/>
            <ac:picMk id="66" creationId="{B846F65F-C06F-4845-B6B3-6C288BB5975B}"/>
          </ac:picMkLst>
        </pc:picChg>
        <pc:picChg chg="add mod">
          <ac:chgData name="Shyamkumar, Nishanth" userId="4048e5f9-23e7-4efe-a56a-9f23bccb9bec" providerId="ADAL" clId="{5982B888-8F66-47DC-9D99-7B28020745B6}" dt="2022-06-21T23:06:01.745" v="4349" actId="1076"/>
          <ac:picMkLst>
            <pc:docMk/>
            <pc:sldMk cId="3157484557" sldId="263"/>
            <ac:picMk id="75" creationId="{BE8F30E4-8F79-4242-A30F-BB5BAE075A5E}"/>
          </ac:picMkLst>
        </pc:picChg>
        <pc:cxnChg chg="mod">
          <ac:chgData name="Shyamkumar, Nishanth" userId="4048e5f9-23e7-4efe-a56a-9f23bccb9bec" providerId="ADAL" clId="{5982B888-8F66-47DC-9D99-7B28020745B6}" dt="2022-06-21T22:53:18.135" v="4293"/>
          <ac:cxnSpMkLst>
            <pc:docMk/>
            <pc:sldMk cId="3157484557" sldId="263"/>
            <ac:cxnSpMk id="19" creationId="{063BCC98-BA68-41EF-AF12-DC5868805436}"/>
          </ac:cxnSpMkLst>
        </pc:cxnChg>
        <pc:cxnChg chg="mod">
          <ac:chgData name="Shyamkumar, Nishanth" userId="4048e5f9-23e7-4efe-a56a-9f23bccb9bec" providerId="ADAL" clId="{5982B888-8F66-47DC-9D99-7B28020745B6}" dt="2022-06-21T22:53:18.135" v="4293"/>
          <ac:cxnSpMkLst>
            <pc:docMk/>
            <pc:sldMk cId="3157484557" sldId="263"/>
            <ac:cxnSpMk id="23" creationId="{7D98A791-6D03-4A81-A5FC-DAD00C9F4A20}"/>
          </ac:cxnSpMkLst>
        </pc:cxnChg>
        <pc:cxnChg chg="mod">
          <ac:chgData name="Shyamkumar, Nishanth" userId="4048e5f9-23e7-4efe-a56a-9f23bccb9bec" providerId="ADAL" clId="{5982B888-8F66-47DC-9D99-7B28020745B6}" dt="2022-06-21T22:53:18.135" v="4293"/>
          <ac:cxnSpMkLst>
            <pc:docMk/>
            <pc:sldMk cId="3157484557" sldId="263"/>
            <ac:cxnSpMk id="29" creationId="{D807CC4A-77B8-4CD9-AA71-3E029010AFB5}"/>
          </ac:cxnSpMkLst>
        </pc:cxnChg>
        <pc:cxnChg chg="mod">
          <ac:chgData name="Shyamkumar, Nishanth" userId="4048e5f9-23e7-4efe-a56a-9f23bccb9bec" providerId="ADAL" clId="{5982B888-8F66-47DC-9D99-7B28020745B6}" dt="2022-06-21T22:53:18.135" v="4293"/>
          <ac:cxnSpMkLst>
            <pc:docMk/>
            <pc:sldMk cId="3157484557" sldId="263"/>
            <ac:cxnSpMk id="30" creationId="{A14FBC8E-F7DE-461A-AB14-78178DC6A400}"/>
          </ac:cxnSpMkLst>
        </pc:cxnChg>
      </pc:sldChg>
      <pc:sldChg chg="addSp delSp modSp mod delAnim">
        <pc:chgData name="Shyamkumar, Nishanth" userId="4048e5f9-23e7-4efe-a56a-9f23bccb9bec" providerId="ADAL" clId="{5982B888-8F66-47DC-9D99-7B28020745B6}" dt="2022-06-23T00:16:21.303" v="4746" actId="478"/>
        <pc:sldMkLst>
          <pc:docMk/>
          <pc:sldMk cId="3228536365" sldId="264"/>
        </pc:sldMkLst>
        <pc:spChg chg="add mod">
          <ac:chgData name="Shyamkumar, Nishanth" userId="4048e5f9-23e7-4efe-a56a-9f23bccb9bec" providerId="ADAL" clId="{5982B888-8F66-47DC-9D99-7B28020745B6}" dt="2022-06-22T19:24:20.875" v="4719" actId="20577"/>
          <ac:spMkLst>
            <pc:docMk/>
            <pc:sldMk cId="3228536365" sldId="264"/>
            <ac:spMk id="3" creationId="{245B2715-E71E-445B-A824-5AA86653BA9E}"/>
          </ac:spMkLst>
        </pc:spChg>
        <pc:picChg chg="add del mod">
          <ac:chgData name="Shyamkumar, Nishanth" userId="4048e5f9-23e7-4efe-a56a-9f23bccb9bec" providerId="ADAL" clId="{5982B888-8F66-47DC-9D99-7B28020745B6}" dt="2022-06-23T00:16:21.303" v="4746" actId="478"/>
          <ac:picMkLst>
            <pc:docMk/>
            <pc:sldMk cId="3228536365" sldId="264"/>
            <ac:picMk id="4" creationId="{FEC9D71C-52B6-44E2-AE63-2ADD35888951}"/>
          </ac:picMkLst>
        </pc:picChg>
      </pc:sldChg>
    </pc:docChg>
  </pc:docChgLst>
  <pc:docChgLst>
    <pc:chgData name="Shyamkumar, Nishanth" userId="4048e5f9-23e7-4efe-a56a-9f23bccb9bec" providerId="ADAL" clId="{33E044A5-E3BA-4E46-A303-B58E8FF3175C}"/>
    <pc:docChg chg="undo custSel addSld modSld modShowInfo">
      <pc:chgData name="Shyamkumar, Nishanth" userId="4048e5f9-23e7-4efe-a56a-9f23bccb9bec" providerId="ADAL" clId="{33E044A5-E3BA-4E46-A303-B58E8FF3175C}" dt="2022-10-24T18:37:51.566" v="4121" actId="2711"/>
      <pc:docMkLst>
        <pc:docMk/>
      </pc:docMkLst>
      <pc:sldChg chg="addSp delSp modSp mod modTransition delAnim">
        <pc:chgData name="Shyamkumar, Nishanth" userId="4048e5f9-23e7-4efe-a56a-9f23bccb9bec" providerId="ADAL" clId="{33E044A5-E3BA-4E46-A303-B58E8FF3175C}" dt="2022-10-14T19:34:47.655" v="4071" actId="478"/>
        <pc:sldMkLst>
          <pc:docMk/>
          <pc:sldMk cId="3247029807" sldId="256"/>
        </pc:sldMkLst>
        <pc:spChg chg="mod">
          <ac:chgData name="Shyamkumar, Nishanth" userId="4048e5f9-23e7-4efe-a56a-9f23bccb9bec" providerId="ADAL" clId="{33E044A5-E3BA-4E46-A303-B58E8FF3175C}" dt="2022-10-11T23:15:46.732" v="71" actId="20577"/>
          <ac:spMkLst>
            <pc:docMk/>
            <pc:sldMk cId="3247029807" sldId="256"/>
            <ac:spMk id="2" creationId="{8565FFF7-6448-48B1-8023-91D33D398B35}"/>
          </ac:spMkLst>
        </pc:spChg>
        <pc:spChg chg="mod">
          <ac:chgData name="Shyamkumar, Nishanth" userId="4048e5f9-23e7-4efe-a56a-9f23bccb9bec" providerId="ADAL" clId="{33E044A5-E3BA-4E46-A303-B58E8FF3175C}" dt="2022-10-13T03:22:25.647" v="3302" actId="207"/>
          <ac:spMkLst>
            <pc:docMk/>
            <pc:sldMk cId="3247029807" sldId="256"/>
            <ac:spMk id="3" creationId="{2B86EE84-2A34-4F09-A1AC-E2A931989305}"/>
          </ac:spMkLst>
        </pc:spChg>
        <pc:picChg chg="add del mod">
          <ac:chgData name="Shyamkumar, Nishanth" userId="4048e5f9-23e7-4efe-a56a-9f23bccb9bec" providerId="ADAL" clId="{33E044A5-E3BA-4E46-A303-B58E8FF3175C}" dt="2022-10-14T19:34:47.655" v="4071" actId="478"/>
          <ac:picMkLst>
            <pc:docMk/>
            <pc:sldMk cId="3247029807" sldId="256"/>
            <ac:picMk id="4" creationId="{4E6F7B97-E1A7-4128-8495-F3289263872A}"/>
          </ac:picMkLst>
        </pc:picChg>
        <pc:picChg chg="add del mod">
          <ac:chgData name="Shyamkumar, Nishanth" userId="4048e5f9-23e7-4efe-a56a-9f23bccb9bec" providerId="ADAL" clId="{33E044A5-E3BA-4E46-A303-B58E8FF3175C}" dt="2022-10-14T07:01:07.418" v="3740" actId="478"/>
          <ac:picMkLst>
            <pc:docMk/>
            <pc:sldMk cId="3247029807" sldId="256"/>
            <ac:picMk id="4" creationId="{C4621623-C0D2-49E4-AE01-1E086E05C505}"/>
          </ac:picMkLst>
        </pc:picChg>
        <pc:picChg chg="add del mod">
          <ac:chgData name="Shyamkumar, Nishanth" userId="4048e5f9-23e7-4efe-a56a-9f23bccb9bec" providerId="ADAL" clId="{33E044A5-E3BA-4E46-A303-B58E8FF3175C}" dt="2022-10-14T04:50:21.360" v="3546" actId="478"/>
          <ac:picMkLst>
            <pc:docMk/>
            <pc:sldMk cId="3247029807" sldId="256"/>
            <ac:picMk id="4" creationId="{FF911C18-AFCE-45D8-A3DA-DFAB11552AFF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4:50.469" v="4072" actId="478"/>
        <pc:sldMkLst>
          <pc:docMk/>
          <pc:sldMk cId="1563322975" sldId="257"/>
        </pc:sldMkLst>
        <pc:spChg chg="mod">
          <ac:chgData name="Shyamkumar, Nishanth" userId="4048e5f9-23e7-4efe-a56a-9f23bccb9bec" providerId="ADAL" clId="{33E044A5-E3BA-4E46-A303-B58E8FF3175C}" dt="2022-10-14T07:09:09.764" v="3829" actId="20577"/>
          <ac:spMkLst>
            <pc:docMk/>
            <pc:sldMk cId="1563322975" sldId="257"/>
            <ac:spMk id="3" creationId="{1CA9E8DC-1933-4389-81DA-3361CB611287}"/>
          </ac:spMkLst>
        </pc:spChg>
        <pc:picChg chg="add del mod">
          <ac:chgData name="Shyamkumar, Nishanth" userId="4048e5f9-23e7-4efe-a56a-9f23bccb9bec" providerId="ADAL" clId="{33E044A5-E3BA-4E46-A303-B58E8FF3175C}" dt="2022-10-14T19:34:50.469" v="4072" actId="478"/>
          <ac:picMkLst>
            <pc:docMk/>
            <pc:sldMk cId="1563322975" sldId="257"/>
            <ac:picMk id="30" creationId="{2696A630-0E7E-465A-9472-556E3DCACFF0}"/>
          </ac:picMkLst>
        </pc:picChg>
        <pc:picChg chg="add del mod">
          <ac:chgData name="Shyamkumar, Nishanth" userId="4048e5f9-23e7-4efe-a56a-9f23bccb9bec" providerId="ADAL" clId="{33E044A5-E3BA-4E46-A303-B58E8FF3175C}" dt="2022-10-14T04:50:17.901" v="3545" actId="478"/>
          <ac:picMkLst>
            <pc:docMk/>
            <pc:sldMk cId="1563322975" sldId="257"/>
            <ac:picMk id="30" creationId="{6404D6A3-906B-49FC-9640-A18EA6A445F7}"/>
          </ac:picMkLst>
        </pc:picChg>
        <pc:picChg chg="add del mod">
          <ac:chgData name="Shyamkumar, Nishanth" userId="4048e5f9-23e7-4efe-a56a-9f23bccb9bec" providerId="ADAL" clId="{33E044A5-E3BA-4E46-A303-B58E8FF3175C}" dt="2022-10-14T07:01:03.967" v="3738" actId="478"/>
          <ac:picMkLst>
            <pc:docMk/>
            <pc:sldMk cId="1563322975" sldId="257"/>
            <ac:picMk id="30" creationId="{F3008EFC-37F2-4F4B-80B5-5B2B7EB259B7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4:52.455" v="4073" actId="478"/>
        <pc:sldMkLst>
          <pc:docMk/>
          <pc:sldMk cId="2909205973" sldId="258"/>
        </pc:sldMkLst>
        <pc:spChg chg="mod">
          <ac:chgData name="Shyamkumar, Nishanth" userId="4048e5f9-23e7-4efe-a56a-9f23bccb9bec" providerId="ADAL" clId="{33E044A5-E3BA-4E46-A303-B58E8FF3175C}" dt="2022-10-12T02:52:12.790" v="2016" actId="27636"/>
          <ac:spMkLst>
            <pc:docMk/>
            <pc:sldMk cId="2909205973" sldId="258"/>
            <ac:spMk id="2" creationId="{5B673084-408E-4A13-872C-6915E0FC6721}"/>
          </ac:spMkLst>
        </pc:spChg>
        <pc:spChg chg="mod">
          <ac:chgData name="Shyamkumar, Nishanth" userId="4048e5f9-23e7-4efe-a56a-9f23bccb9bec" providerId="ADAL" clId="{33E044A5-E3BA-4E46-A303-B58E8FF3175C}" dt="2022-10-11T23:18:00.820" v="154" actId="20577"/>
          <ac:spMkLst>
            <pc:docMk/>
            <pc:sldMk cId="2909205973" sldId="258"/>
            <ac:spMk id="18" creationId="{CAAB4B38-A660-422D-99A7-C76C83BD28C4}"/>
          </ac:spMkLst>
        </pc:spChg>
        <pc:spChg chg="mod">
          <ac:chgData name="Shyamkumar, Nishanth" userId="4048e5f9-23e7-4efe-a56a-9f23bccb9bec" providerId="ADAL" clId="{33E044A5-E3BA-4E46-A303-B58E8FF3175C}" dt="2022-10-11T23:16:41.502" v="81" actId="1076"/>
          <ac:spMkLst>
            <pc:docMk/>
            <pc:sldMk cId="2909205973" sldId="258"/>
            <ac:spMk id="19" creationId="{35C70FB4-1769-4463-8DFB-82F7F90DFD4C}"/>
          </ac:spMkLst>
        </pc:spChg>
        <pc:picChg chg="add del mod">
          <ac:chgData name="Shyamkumar, Nishanth" userId="4048e5f9-23e7-4efe-a56a-9f23bccb9bec" providerId="ADAL" clId="{33E044A5-E3BA-4E46-A303-B58E8FF3175C}" dt="2022-10-14T07:00:59.976" v="3736" actId="478"/>
          <ac:picMkLst>
            <pc:docMk/>
            <pc:sldMk cId="2909205973" sldId="258"/>
            <ac:picMk id="16" creationId="{223D36AA-0984-43A0-990B-61D69756410F}"/>
          </ac:picMkLst>
        </pc:picChg>
        <pc:picChg chg="add del mod">
          <ac:chgData name="Shyamkumar, Nishanth" userId="4048e5f9-23e7-4efe-a56a-9f23bccb9bec" providerId="ADAL" clId="{33E044A5-E3BA-4E46-A303-B58E8FF3175C}" dt="2022-10-14T19:34:52.455" v="4073" actId="478"/>
          <ac:picMkLst>
            <pc:docMk/>
            <pc:sldMk cId="2909205973" sldId="258"/>
            <ac:picMk id="16" creationId="{22BC78AD-5D80-4372-B8DD-46A4ACC1C0A8}"/>
          </ac:picMkLst>
        </pc:picChg>
        <pc:picChg chg="add del mod">
          <ac:chgData name="Shyamkumar, Nishanth" userId="4048e5f9-23e7-4efe-a56a-9f23bccb9bec" providerId="ADAL" clId="{33E044A5-E3BA-4E46-A303-B58E8FF3175C}" dt="2022-10-14T04:50:14.028" v="3543" actId="478"/>
          <ac:picMkLst>
            <pc:docMk/>
            <pc:sldMk cId="2909205973" sldId="258"/>
            <ac:picMk id="16" creationId="{639C3906-AC0E-4815-A4DE-AE632C9AE1C9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4:54.765" v="4074" actId="478"/>
        <pc:sldMkLst>
          <pc:docMk/>
          <pc:sldMk cId="2270452123" sldId="259"/>
        </pc:sldMkLst>
        <pc:spChg chg="mod">
          <ac:chgData name="Shyamkumar, Nishanth" userId="4048e5f9-23e7-4efe-a56a-9f23bccb9bec" providerId="ADAL" clId="{33E044A5-E3BA-4E46-A303-B58E8FF3175C}" dt="2022-10-14T06:57:23.955" v="3719" actId="20577"/>
          <ac:spMkLst>
            <pc:docMk/>
            <pc:sldMk cId="2270452123" sldId="259"/>
            <ac:spMk id="2" creationId="{D3D8F993-F3A6-49F5-B162-41101BFCFB27}"/>
          </ac:spMkLst>
        </pc:spChg>
        <pc:picChg chg="add del mod">
          <ac:chgData name="Shyamkumar, Nishanth" userId="4048e5f9-23e7-4efe-a56a-9f23bccb9bec" providerId="ADAL" clId="{33E044A5-E3BA-4E46-A303-B58E8FF3175C}" dt="2022-10-14T07:00:56.041" v="3734" actId="478"/>
          <ac:picMkLst>
            <pc:docMk/>
            <pc:sldMk cId="2270452123" sldId="259"/>
            <ac:picMk id="39" creationId="{3673AA94-FC2B-4E2D-8AB6-DFF77B556603}"/>
          </ac:picMkLst>
        </pc:picChg>
        <pc:picChg chg="add del mod">
          <ac:chgData name="Shyamkumar, Nishanth" userId="4048e5f9-23e7-4efe-a56a-9f23bccb9bec" providerId="ADAL" clId="{33E044A5-E3BA-4E46-A303-B58E8FF3175C}" dt="2022-10-14T04:50:09.485" v="3541" actId="478"/>
          <ac:picMkLst>
            <pc:docMk/>
            <pc:sldMk cId="2270452123" sldId="259"/>
            <ac:picMk id="39" creationId="{6373538C-4E76-4D42-A09B-412475573808}"/>
          </ac:picMkLst>
        </pc:picChg>
        <pc:picChg chg="add del mod">
          <ac:chgData name="Shyamkumar, Nishanth" userId="4048e5f9-23e7-4efe-a56a-9f23bccb9bec" providerId="ADAL" clId="{33E044A5-E3BA-4E46-A303-B58E8FF3175C}" dt="2022-10-14T19:34:54.765" v="4074" actId="478"/>
          <ac:picMkLst>
            <pc:docMk/>
            <pc:sldMk cId="2270452123" sldId="259"/>
            <ac:picMk id="39" creationId="{B66FD355-A796-4E73-9836-E360DA514CC5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4:57.810" v="4075" actId="478"/>
        <pc:sldMkLst>
          <pc:docMk/>
          <pc:sldMk cId="1626698382" sldId="260"/>
        </pc:sldMkLst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3" creationId="{135FA561-EB8B-422E-9615-0CC811C4A954}"/>
          </ac:spMkLst>
        </pc:spChg>
        <pc:spChg chg="add mod">
          <ac:chgData name="Shyamkumar, Nishanth" userId="4048e5f9-23e7-4efe-a56a-9f23bccb9bec" providerId="ADAL" clId="{33E044A5-E3BA-4E46-A303-B58E8FF3175C}" dt="2022-10-12T17:15:43.695" v="2699" actId="1076"/>
          <ac:spMkLst>
            <pc:docMk/>
            <pc:sldMk cId="1626698382" sldId="260"/>
            <ac:spMk id="4" creationId="{2D1C983B-CAA2-45E1-9BA2-01FEE8B9442F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8" creationId="{B5BDAD7C-C548-4D18-A785-C90CC67A7E3A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12" creationId="{04012684-B8BF-4C8D-8744-EBDFE5AF7383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16" creationId="{9B36C325-2959-439F-BACB-58440317BBB9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20" creationId="{0A30E287-31A3-4402-B61D-1049A913C20B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24" creationId="{2772B3CC-1139-497A-8487-4C1AA2E520EA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28" creationId="{CEFBC378-2EAB-4842-8CFF-FB0CD837B976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32" creationId="{80B61461-BAE7-4312-B960-A04E12F740D7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36" creationId="{C3E936F2-714C-498F-89BE-B1A5A8119259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40" creationId="{B64870FA-1FA8-47E3-9F54-5D73EFE06D83}"/>
          </ac:spMkLst>
        </pc:spChg>
        <pc:spChg chg="mod">
          <ac:chgData name="Shyamkumar, Nishanth" userId="4048e5f9-23e7-4efe-a56a-9f23bccb9bec" providerId="ADAL" clId="{33E044A5-E3BA-4E46-A303-B58E8FF3175C}" dt="2022-10-14T06:46:13.323" v="3581" actId="20577"/>
          <ac:spMkLst>
            <pc:docMk/>
            <pc:sldMk cId="1626698382" sldId="260"/>
            <ac:spMk id="41" creationId="{32F1A469-1C83-4A79-90B0-EB78639B4B5A}"/>
          </ac:spMkLst>
        </pc:spChg>
        <pc:spChg chg="add mod">
          <ac:chgData name="Shyamkumar, Nishanth" userId="4048e5f9-23e7-4efe-a56a-9f23bccb9bec" providerId="ADAL" clId="{33E044A5-E3BA-4E46-A303-B58E8FF3175C}" dt="2022-10-12T17:15:36.936" v="2697" actId="1076"/>
          <ac:spMkLst>
            <pc:docMk/>
            <pc:sldMk cId="1626698382" sldId="260"/>
            <ac:spMk id="42" creationId="{3FEBF9E0-D50C-4176-978C-FF89B08D8557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43" creationId="{83A4EB4C-C772-427A-BBE0-B1095F175D13}"/>
          </ac:spMkLst>
        </pc:spChg>
        <pc:spChg chg="mod">
          <ac:chgData name="Shyamkumar, Nishanth" userId="4048e5f9-23e7-4efe-a56a-9f23bccb9bec" providerId="ADAL" clId="{33E044A5-E3BA-4E46-A303-B58E8FF3175C}" dt="2022-10-14T06:46:22.857" v="3603" actId="20577"/>
          <ac:spMkLst>
            <pc:docMk/>
            <pc:sldMk cId="1626698382" sldId="260"/>
            <ac:spMk id="44" creationId="{B6143768-7689-4721-8286-3174B05CA31E}"/>
          </ac:spMkLst>
        </pc:spChg>
        <pc:spChg chg="mod">
          <ac:chgData name="Shyamkumar, Nishanth" userId="4048e5f9-23e7-4efe-a56a-9f23bccb9bec" providerId="ADAL" clId="{33E044A5-E3BA-4E46-A303-B58E8FF3175C}" dt="2022-10-12T17:11:37.884" v="2666" actId="1076"/>
          <ac:spMkLst>
            <pc:docMk/>
            <pc:sldMk cId="1626698382" sldId="260"/>
            <ac:spMk id="45" creationId="{B56D1401-A410-48A2-B89A-C1E7A34E928E}"/>
          </ac:spMkLst>
        </pc:spChg>
        <pc:spChg chg="mod">
          <ac:chgData name="Shyamkumar, Nishanth" userId="4048e5f9-23e7-4efe-a56a-9f23bccb9bec" providerId="ADAL" clId="{33E044A5-E3BA-4E46-A303-B58E8FF3175C}" dt="2022-10-14T06:46:31.361" v="3626" actId="20577"/>
          <ac:spMkLst>
            <pc:docMk/>
            <pc:sldMk cId="1626698382" sldId="260"/>
            <ac:spMk id="46" creationId="{E5645397-E22B-4050-A9D9-1A5FBF75C7D2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47" creationId="{383E9692-E64A-4FF7-A611-9F4ABD20F7AA}"/>
          </ac:spMkLst>
        </pc:spChg>
        <pc:spChg chg="add mod ord">
          <ac:chgData name="Shyamkumar, Nishanth" userId="4048e5f9-23e7-4efe-a56a-9f23bccb9bec" providerId="ADAL" clId="{33E044A5-E3BA-4E46-A303-B58E8FF3175C}" dt="2022-10-13T00:30:02.121" v="3123" actId="208"/>
          <ac:spMkLst>
            <pc:docMk/>
            <pc:sldMk cId="1626698382" sldId="260"/>
            <ac:spMk id="47" creationId="{3D89A3DE-FFB2-4D55-8ED8-635AFDCF453B}"/>
          </ac:spMkLst>
        </pc:spChg>
        <pc:spChg chg="add mod">
          <ac:chgData name="Shyamkumar, Nishanth" userId="4048e5f9-23e7-4efe-a56a-9f23bccb9bec" providerId="ADAL" clId="{33E044A5-E3BA-4E46-A303-B58E8FF3175C}" dt="2022-10-13T00:30:13.127" v="3128" actId="20577"/>
          <ac:spMkLst>
            <pc:docMk/>
            <pc:sldMk cId="1626698382" sldId="260"/>
            <ac:spMk id="48" creationId="{C349425A-A92C-4805-8CC3-25446635E11D}"/>
          </ac:spMkLst>
        </pc:spChg>
        <pc:spChg chg="del">
          <ac:chgData name="Shyamkumar, Nishanth" userId="4048e5f9-23e7-4efe-a56a-9f23bccb9bec" providerId="ADAL" clId="{33E044A5-E3BA-4E46-A303-B58E8FF3175C}" dt="2022-10-12T17:11:12.428" v="2662" actId="478"/>
          <ac:spMkLst>
            <pc:docMk/>
            <pc:sldMk cId="1626698382" sldId="260"/>
            <ac:spMk id="48" creationId="{E5F43369-51AB-4CB2-A7B9-08EC2C848397}"/>
          </ac:spMkLst>
        </pc:spChg>
        <pc:spChg chg="add mod">
          <ac:chgData name="Shyamkumar, Nishanth" userId="4048e5f9-23e7-4efe-a56a-9f23bccb9bec" providerId="ADAL" clId="{33E044A5-E3BA-4E46-A303-B58E8FF3175C}" dt="2022-10-12T17:15:27.301" v="2696" actId="1076"/>
          <ac:spMkLst>
            <pc:docMk/>
            <pc:sldMk cId="1626698382" sldId="260"/>
            <ac:spMk id="49" creationId="{1E9CBFF9-034E-41B7-A105-B2DCCE0C0566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57" creationId="{A4D9AF41-CE67-4C3C-904B-3326AD30F446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58" creationId="{A5CA6787-6A0F-4C1D-9FCD-B00385F7F552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59" creationId="{000F897A-797E-4EF0-94B0-05B43C1AC895}"/>
          </ac:spMkLst>
        </pc:spChg>
        <pc:spChg chg="add mod">
          <ac:chgData name="Shyamkumar, Nishanth" userId="4048e5f9-23e7-4efe-a56a-9f23bccb9bec" providerId="ADAL" clId="{33E044A5-E3BA-4E46-A303-B58E8FF3175C}" dt="2022-10-14T06:44:00.349" v="3564" actId="20577"/>
          <ac:spMkLst>
            <pc:docMk/>
            <pc:sldMk cId="1626698382" sldId="260"/>
            <ac:spMk id="62" creationId="{67568273-67BE-4356-876C-F59D4D09C792}"/>
          </ac:spMkLst>
        </pc:spChg>
        <pc:spChg chg="del">
          <ac:chgData name="Shyamkumar, Nishanth" userId="4048e5f9-23e7-4efe-a56a-9f23bccb9bec" providerId="ADAL" clId="{33E044A5-E3BA-4E46-A303-B58E8FF3175C}" dt="2022-10-12T17:11:18.566" v="2664" actId="478"/>
          <ac:spMkLst>
            <pc:docMk/>
            <pc:sldMk cId="1626698382" sldId="260"/>
            <ac:spMk id="67" creationId="{E2C07F1A-9C20-4601-BECB-2CB11325E63B}"/>
          </ac:spMkLst>
        </pc:spChg>
        <pc:spChg chg="add mod">
          <ac:chgData name="Shyamkumar, Nishanth" userId="4048e5f9-23e7-4efe-a56a-9f23bccb9bec" providerId="ADAL" clId="{33E044A5-E3BA-4E46-A303-B58E8FF3175C}" dt="2022-10-13T22:17:37.650" v="3354" actId="1076"/>
          <ac:spMkLst>
            <pc:docMk/>
            <pc:sldMk cId="1626698382" sldId="260"/>
            <ac:spMk id="67" creationId="{E5DAC39B-76ED-4970-83FB-8D07664084F0}"/>
          </ac:spMkLst>
        </pc:spChg>
        <pc:spChg chg="add mod">
          <ac:chgData name="Shyamkumar, Nishanth" userId="4048e5f9-23e7-4efe-a56a-9f23bccb9bec" providerId="ADAL" clId="{33E044A5-E3BA-4E46-A303-B58E8FF3175C}" dt="2022-10-13T22:17:52.980" v="3358" actId="1076"/>
          <ac:spMkLst>
            <pc:docMk/>
            <pc:sldMk cId="1626698382" sldId="260"/>
            <ac:spMk id="68" creationId="{2D8CAAF4-D2B1-453F-BDBC-B5DD212FE62D}"/>
          </ac:spMkLst>
        </pc:spChg>
        <pc:spChg chg="add mod">
          <ac:chgData name="Shyamkumar, Nishanth" userId="4048e5f9-23e7-4efe-a56a-9f23bccb9bec" providerId="ADAL" clId="{33E044A5-E3BA-4E46-A303-B58E8FF3175C}" dt="2022-10-13T22:17:46.611" v="3357" actId="1076"/>
          <ac:spMkLst>
            <pc:docMk/>
            <pc:sldMk cId="1626698382" sldId="260"/>
            <ac:spMk id="69" creationId="{95250ADE-5243-48C6-9F0E-104B1BF2F182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70" creationId="{D226BF79-A1D2-4DAA-9C9B-B3A9F9E0F286}"/>
          </ac:spMkLst>
        </pc:spChg>
        <pc:spChg chg="del">
          <ac:chgData name="Shyamkumar, Nishanth" userId="4048e5f9-23e7-4efe-a56a-9f23bccb9bec" providerId="ADAL" clId="{33E044A5-E3BA-4E46-A303-B58E8FF3175C}" dt="2022-10-12T17:11:15.632" v="2663" actId="478"/>
          <ac:spMkLst>
            <pc:docMk/>
            <pc:sldMk cId="1626698382" sldId="260"/>
            <ac:spMk id="71" creationId="{54EA5A04-3BF4-45C8-BEAE-AA26818F8275}"/>
          </ac:spMkLst>
        </pc:spChg>
        <pc:spChg chg="mod">
          <ac:chgData name="Shyamkumar, Nishanth" userId="4048e5f9-23e7-4efe-a56a-9f23bccb9bec" providerId="ADAL" clId="{33E044A5-E3BA-4E46-A303-B58E8FF3175C}" dt="2022-10-12T17:11:56.749" v="2669" actId="1076"/>
          <ac:spMkLst>
            <pc:docMk/>
            <pc:sldMk cId="1626698382" sldId="260"/>
            <ac:spMk id="73" creationId="{A289D32F-EFC5-4710-B987-29B0800440A0}"/>
          </ac:spMkLst>
        </pc:spChg>
        <pc:spChg chg="mod">
          <ac:chgData name="Shyamkumar, Nishanth" userId="4048e5f9-23e7-4efe-a56a-9f23bccb9bec" providerId="ADAL" clId="{33E044A5-E3BA-4E46-A303-B58E8FF3175C}" dt="2022-10-12T17:11:56.749" v="2669" actId="1076"/>
          <ac:spMkLst>
            <pc:docMk/>
            <pc:sldMk cId="1626698382" sldId="260"/>
            <ac:spMk id="75" creationId="{B5B2419A-2607-4D31-935F-1AFBF0CAF119}"/>
          </ac:spMkLst>
        </pc:spChg>
        <pc:spChg chg="mod">
          <ac:chgData name="Shyamkumar, Nishanth" userId="4048e5f9-23e7-4efe-a56a-9f23bccb9bec" providerId="ADAL" clId="{33E044A5-E3BA-4E46-A303-B58E8FF3175C}" dt="2022-10-12T17:11:56.749" v="2669" actId="1076"/>
          <ac:spMkLst>
            <pc:docMk/>
            <pc:sldMk cId="1626698382" sldId="260"/>
            <ac:spMk id="76" creationId="{7D0F45BD-F2BB-4ABD-8A05-B34EC4DF619C}"/>
          </ac:spMkLst>
        </pc:spChg>
        <pc:spChg chg="mod">
          <ac:chgData name="Shyamkumar, Nishanth" userId="4048e5f9-23e7-4efe-a56a-9f23bccb9bec" providerId="ADAL" clId="{33E044A5-E3BA-4E46-A303-B58E8FF3175C}" dt="2022-10-14T04:29:12.617" v="3527" actId="207"/>
          <ac:spMkLst>
            <pc:docMk/>
            <pc:sldMk cId="1626698382" sldId="260"/>
            <ac:spMk id="77" creationId="{9ABB16A7-D923-47DB-A10D-D06C27EB9CB3}"/>
          </ac:spMkLst>
        </pc:spChg>
        <pc:spChg chg="add mod">
          <ac:chgData name="Shyamkumar, Nishanth" userId="4048e5f9-23e7-4efe-a56a-9f23bccb9bec" providerId="ADAL" clId="{33E044A5-E3BA-4E46-A303-B58E8FF3175C}" dt="2022-10-12T17:19:46.725" v="2721" actId="1076"/>
          <ac:spMkLst>
            <pc:docMk/>
            <pc:sldMk cId="1626698382" sldId="260"/>
            <ac:spMk id="80" creationId="{73E684F8-C0DC-44A1-A0F8-F4488E56AAC4}"/>
          </ac:spMkLst>
        </pc:spChg>
        <pc:spChg chg="add mod">
          <ac:chgData name="Shyamkumar, Nishanth" userId="4048e5f9-23e7-4efe-a56a-9f23bccb9bec" providerId="ADAL" clId="{33E044A5-E3BA-4E46-A303-B58E8FF3175C}" dt="2022-10-12T17:19:46.725" v="2721" actId="1076"/>
          <ac:spMkLst>
            <pc:docMk/>
            <pc:sldMk cId="1626698382" sldId="260"/>
            <ac:spMk id="81" creationId="{FF3F3A9C-66FB-4B5A-B89C-571AD0BF8F2F}"/>
          </ac:spMkLst>
        </pc:spChg>
        <pc:spChg chg="add mod">
          <ac:chgData name="Shyamkumar, Nishanth" userId="4048e5f9-23e7-4efe-a56a-9f23bccb9bec" providerId="ADAL" clId="{33E044A5-E3BA-4E46-A303-B58E8FF3175C}" dt="2022-10-12T17:19:46.725" v="2721" actId="1076"/>
          <ac:spMkLst>
            <pc:docMk/>
            <pc:sldMk cId="1626698382" sldId="260"/>
            <ac:spMk id="82" creationId="{D76A5FE6-0D16-437E-8156-1AF083408861}"/>
          </ac:spMkLst>
        </pc:spChg>
        <pc:spChg chg="add mod">
          <ac:chgData name="Shyamkumar, Nishanth" userId="4048e5f9-23e7-4efe-a56a-9f23bccb9bec" providerId="ADAL" clId="{33E044A5-E3BA-4E46-A303-B58E8FF3175C}" dt="2022-10-14T06:43:54.358" v="3558" actId="20577"/>
          <ac:spMkLst>
            <pc:docMk/>
            <pc:sldMk cId="1626698382" sldId="260"/>
            <ac:spMk id="83" creationId="{3EDFE5E0-8062-4DE5-8BB5-1AE0546ED0E1}"/>
          </ac:spMkLst>
        </pc:spChg>
        <pc:spChg chg="add mod">
          <ac:chgData name="Shyamkumar, Nishanth" userId="4048e5f9-23e7-4efe-a56a-9f23bccb9bec" providerId="ADAL" clId="{33E044A5-E3BA-4E46-A303-B58E8FF3175C}" dt="2022-10-12T17:19:53.405" v="2723" actId="1076"/>
          <ac:spMkLst>
            <pc:docMk/>
            <pc:sldMk cId="1626698382" sldId="260"/>
            <ac:spMk id="84" creationId="{282F22FF-BBAC-4346-8A5F-516AA53D014B}"/>
          </ac:spMkLst>
        </pc:spChg>
        <pc:spChg chg="add mod">
          <ac:chgData name="Shyamkumar, Nishanth" userId="4048e5f9-23e7-4efe-a56a-9f23bccb9bec" providerId="ADAL" clId="{33E044A5-E3BA-4E46-A303-B58E8FF3175C}" dt="2022-10-12T17:19:53.405" v="2723" actId="1076"/>
          <ac:spMkLst>
            <pc:docMk/>
            <pc:sldMk cId="1626698382" sldId="260"/>
            <ac:spMk id="85" creationId="{9D541478-9BA5-4524-B333-01B492310774}"/>
          </ac:spMkLst>
        </pc:spChg>
        <pc:spChg chg="add mod">
          <ac:chgData name="Shyamkumar, Nishanth" userId="4048e5f9-23e7-4efe-a56a-9f23bccb9bec" providerId="ADAL" clId="{33E044A5-E3BA-4E46-A303-B58E8FF3175C}" dt="2022-10-12T17:19:53.405" v="2723" actId="1076"/>
          <ac:spMkLst>
            <pc:docMk/>
            <pc:sldMk cId="1626698382" sldId="260"/>
            <ac:spMk id="86" creationId="{670A2E4F-0961-4CD1-B4CB-991842769B63}"/>
          </ac:spMkLst>
        </pc:spChg>
        <pc:spChg chg="add mod">
          <ac:chgData name="Shyamkumar, Nishanth" userId="4048e5f9-23e7-4efe-a56a-9f23bccb9bec" providerId="ADAL" clId="{33E044A5-E3BA-4E46-A303-B58E8FF3175C}" dt="2022-10-14T06:44:04.341" v="3570" actId="20577"/>
          <ac:spMkLst>
            <pc:docMk/>
            <pc:sldMk cId="1626698382" sldId="260"/>
            <ac:spMk id="87" creationId="{F85DFFB5-362B-4426-BA80-20FA21A2EFCC}"/>
          </ac:spMkLst>
        </pc:spChg>
        <pc:spChg chg="add mod ord">
          <ac:chgData name="Shyamkumar, Nishanth" userId="4048e5f9-23e7-4efe-a56a-9f23bccb9bec" providerId="ADAL" clId="{33E044A5-E3BA-4E46-A303-B58E8FF3175C}" dt="2022-10-12T18:50:13.489" v="2800" actId="207"/>
          <ac:spMkLst>
            <pc:docMk/>
            <pc:sldMk cId="1626698382" sldId="260"/>
            <ac:spMk id="88" creationId="{E49C81D4-A3F6-467D-B842-8305A007BF4F}"/>
          </ac:spMkLst>
        </pc:spChg>
        <pc:picChg chg="add del mod">
          <ac:chgData name="Shyamkumar, Nishanth" userId="4048e5f9-23e7-4efe-a56a-9f23bccb9bec" providerId="ADAL" clId="{33E044A5-E3BA-4E46-A303-B58E8FF3175C}" dt="2022-10-14T04:50:04.299" v="3540" actId="478"/>
          <ac:picMkLst>
            <pc:docMk/>
            <pc:sldMk cId="1626698382" sldId="260"/>
            <ac:picMk id="50" creationId="{2D8CE068-1A5C-4350-899E-AA1C3A26D6D2}"/>
          </ac:picMkLst>
        </pc:picChg>
        <pc:picChg chg="add del mod">
          <ac:chgData name="Shyamkumar, Nishanth" userId="4048e5f9-23e7-4efe-a56a-9f23bccb9bec" providerId="ADAL" clId="{33E044A5-E3BA-4E46-A303-B58E8FF3175C}" dt="2022-10-14T19:34:57.810" v="4075" actId="478"/>
          <ac:picMkLst>
            <pc:docMk/>
            <pc:sldMk cId="1626698382" sldId="260"/>
            <ac:picMk id="50" creationId="{8D826135-6CFC-482A-8931-381D4E420D50}"/>
          </ac:picMkLst>
        </pc:picChg>
        <pc:picChg chg="add del mod">
          <ac:chgData name="Shyamkumar, Nishanth" userId="4048e5f9-23e7-4efe-a56a-9f23bccb9bec" providerId="ADAL" clId="{33E044A5-E3BA-4E46-A303-B58E8FF3175C}" dt="2022-10-14T07:00:50.801" v="3733" actId="478"/>
          <ac:picMkLst>
            <pc:docMk/>
            <pc:sldMk cId="1626698382" sldId="260"/>
            <ac:picMk id="50" creationId="{D57400C2-9504-4FE3-858B-D183F43C0504}"/>
          </ac:picMkLst>
        </pc:pic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5" creationId="{3D754657-EABB-403B-92B5-0F33CCBBC45D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6" creationId="{7B33096D-C072-4548-A3AB-EC222F8600B9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7" creationId="{234A2923-F476-4486-A896-DDE6704D109B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9" creationId="{4599699F-CD2A-4FE5-BEC2-E94EB29CD0BE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0" creationId="{710804DE-5DED-4CFC-A7E9-D144F0E8EF6B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1" creationId="{7691AE23-0137-438B-B061-6031DFE79730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3" creationId="{2030D410-4065-49C7-9E3D-FEB579534855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4" creationId="{1304C85F-84AD-4E9E-B680-97E0E4A07C09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5" creationId="{36C1BCB1-26E2-4EC5-BBFB-DA9A80AD4BDC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7" creationId="{9D1EE336-D26D-4DB1-A6C6-F212E2CBC877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8" creationId="{D92CE966-C45F-4CEF-9E24-96ACD065A867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19" creationId="{1431C960-AEA8-4053-AFC4-2A0C077A640F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1" creationId="{BD013B67-40FA-4B32-9F1A-FEFEB908DE3C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2" creationId="{03F08009-C391-4D21-B33B-3C796CB040CB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3" creationId="{73731094-E3E7-4DD3-8753-DF93C1A834C6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5" creationId="{4E02969B-C4C9-4429-B079-F2FBD456FCDB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6" creationId="{A517E213-6505-4396-BC46-FF41974365D0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7" creationId="{BDF2155E-2E89-45AC-9644-D01B900A22F4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29" creationId="{1E81449B-F15E-437B-831E-C1D69D2CAB5C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0" creationId="{4AF06F5E-27F2-4609-A4EB-8DF67DFC38B4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1" creationId="{51397565-B36E-4E36-BA10-C30093A79AC7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3" creationId="{DDECC2E0-F182-4AD1-BE1A-4F5F68AB8940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4" creationId="{D66E13F1-60B9-4D3C-99BF-7CCE3087CA3E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5" creationId="{ABA9B332-08BC-418C-8AD7-EAAA10854712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7" creationId="{3A56969E-EDE2-4490-9137-DB07C59FDD92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8" creationId="{71B1F4C1-CEA6-4501-9FEC-8CD180AE53A4}"/>
          </ac:cxnSpMkLst>
        </pc:cxnChg>
        <pc:cxnChg chg="mod">
          <ac:chgData name="Shyamkumar, Nishanth" userId="4048e5f9-23e7-4efe-a56a-9f23bccb9bec" providerId="ADAL" clId="{33E044A5-E3BA-4E46-A303-B58E8FF3175C}" dt="2022-10-12T17:11:37.884" v="2666" actId="1076"/>
          <ac:cxnSpMkLst>
            <pc:docMk/>
            <pc:sldMk cId="1626698382" sldId="260"/>
            <ac:cxnSpMk id="39" creationId="{25E4D1D2-2E79-4F29-9C46-2D79F027A1B7}"/>
          </ac:cxnSpMkLst>
        </pc:cxnChg>
        <pc:cxnChg chg="del mod">
          <ac:chgData name="Shyamkumar, Nishanth" userId="4048e5f9-23e7-4efe-a56a-9f23bccb9bec" providerId="ADAL" clId="{33E044A5-E3BA-4E46-A303-B58E8FF3175C}" dt="2022-10-12T17:11:05.097" v="2659" actId="478"/>
          <ac:cxnSpMkLst>
            <pc:docMk/>
            <pc:sldMk cId="1626698382" sldId="260"/>
            <ac:cxnSpMk id="50" creationId="{B93E3A0E-68B5-45DB-9B0D-24C6BD58ADF7}"/>
          </ac:cxnSpMkLst>
        </pc:cxnChg>
        <pc:cxnChg chg="del mod">
          <ac:chgData name="Shyamkumar, Nishanth" userId="4048e5f9-23e7-4efe-a56a-9f23bccb9bec" providerId="ADAL" clId="{33E044A5-E3BA-4E46-A303-B58E8FF3175C}" dt="2022-10-12T17:11:07.640" v="2660" actId="478"/>
          <ac:cxnSpMkLst>
            <pc:docMk/>
            <pc:sldMk cId="1626698382" sldId="260"/>
            <ac:cxnSpMk id="51" creationId="{BFC01771-1B51-4444-B11E-C58C2CCD9D60}"/>
          </ac:cxnSpMkLst>
        </pc:cxnChg>
        <pc:cxnChg chg="add del mod">
          <ac:chgData name="Shyamkumar, Nishanth" userId="4048e5f9-23e7-4efe-a56a-9f23bccb9bec" providerId="ADAL" clId="{33E044A5-E3BA-4E46-A303-B58E8FF3175C}" dt="2022-10-12T17:14:46.453" v="2692" actId="11529"/>
          <ac:cxnSpMkLst>
            <pc:docMk/>
            <pc:sldMk cId="1626698382" sldId="260"/>
            <ac:cxnSpMk id="53" creationId="{0F89CE58-2C19-4BD0-B6A1-5ED6B2F2D5AA}"/>
          </ac:cxnSpMkLst>
        </pc:cxnChg>
        <pc:cxnChg chg="del mod">
          <ac:chgData name="Shyamkumar, Nishanth" userId="4048e5f9-23e7-4efe-a56a-9f23bccb9bec" providerId="ADAL" clId="{33E044A5-E3BA-4E46-A303-B58E8FF3175C}" dt="2022-10-12T17:11:09.887" v="2661" actId="478"/>
          <ac:cxnSpMkLst>
            <pc:docMk/>
            <pc:sldMk cId="1626698382" sldId="260"/>
            <ac:cxnSpMk id="54" creationId="{7F777AEF-16F3-40C7-A93D-20DC58509CC1}"/>
          </ac:cxnSpMkLst>
        </pc:cxnChg>
        <pc:cxnChg chg="add mod">
          <ac:chgData name="Shyamkumar, Nishanth" userId="4048e5f9-23e7-4efe-a56a-9f23bccb9bec" providerId="ADAL" clId="{33E044A5-E3BA-4E46-A303-B58E8FF3175C}" dt="2022-10-12T17:15:27.301" v="2696" actId="1076"/>
          <ac:cxnSpMkLst>
            <pc:docMk/>
            <pc:sldMk cId="1626698382" sldId="260"/>
            <ac:cxnSpMk id="56" creationId="{5D4E9A10-FB38-4B8E-A6A4-CFEADF30DC71}"/>
          </ac:cxnSpMkLst>
        </pc:cxnChg>
        <pc:cxnChg chg="del mod">
          <ac:chgData name="Shyamkumar, Nishanth" userId="4048e5f9-23e7-4efe-a56a-9f23bccb9bec" providerId="ADAL" clId="{33E044A5-E3BA-4E46-A303-B58E8FF3175C}" dt="2022-10-12T17:11:15.632" v="2663" actId="478"/>
          <ac:cxnSpMkLst>
            <pc:docMk/>
            <pc:sldMk cId="1626698382" sldId="260"/>
            <ac:cxnSpMk id="61" creationId="{14B729E7-C027-483B-B8D4-9B501472A1B4}"/>
          </ac:cxnSpMkLst>
        </pc:cxnChg>
        <pc:cxnChg chg="del mod">
          <ac:chgData name="Shyamkumar, Nishanth" userId="4048e5f9-23e7-4efe-a56a-9f23bccb9bec" providerId="ADAL" clId="{33E044A5-E3BA-4E46-A303-B58E8FF3175C}" dt="2022-10-12T17:11:15.632" v="2663" actId="478"/>
          <ac:cxnSpMkLst>
            <pc:docMk/>
            <pc:sldMk cId="1626698382" sldId="260"/>
            <ac:cxnSpMk id="64" creationId="{43C4E943-22E3-4BC4-9DC6-BCB3FE8E8635}"/>
          </ac:cxnSpMkLst>
        </pc:cxnChg>
        <pc:cxnChg chg="add del mod">
          <ac:chgData name="Shyamkumar, Nishanth" userId="4048e5f9-23e7-4efe-a56a-9f23bccb9bec" providerId="ADAL" clId="{33E044A5-E3BA-4E46-A303-B58E8FF3175C}" dt="2022-10-12T17:17:43.246" v="2716" actId="11529"/>
          <ac:cxnSpMkLst>
            <pc:docMk/>
            <pc:sldMk cId="1626698382" sldId="260"/>
            <ac:cxnSpMk id="65" creationId="{2A9176BE-A773-42E1-88E9-0A4E739CAD39}"/>
          </ac:cxnSpMkLst>
        </pc:cxnChg>
        <pc:cxnChg chg="del">
          <ac:chgData name="Shyamkumar, Nishanth" userId="4048e5f9-23e7-4efe-a56a-9f23bccb9bec" providerId="ADAL" clId="{33E044A5-E3BA-4E46-A303-B58E8FF3175C}" dt="2022-10-12T17:11:19.919" v="2665" actId="478"/>
          <ac:cxnSpMkLst>
            <pc:docMk/>
            <pc:sldMk cId="1626698382" sldId="260"/>
            <ac:cxnSpMk id="66" creationId="{4A9FEBD0-3D44-4DB3-841B-C6CC4C25168F}"/>
          </ac:cxnSpMkLst>
        </pc:cxnChg>
        <pc:cxnChg chg="del mod">
          <ac:chgData name="Shyamkumar, Nishanth" userId="4048e5f9-23e7-4efe-a56a-9f23bccb9bec" providerId="ADAL" clId="{33E044A5-E3BA-4E46-A303-B58E8FF3175C}" dt="2022-10-12T17:11:15.632" v="2663" actId="478"/>
          <ac:cxnSpMkLst>
            <pc:docMk/>
            <pc:sldMk cId="1626698382" sldId="260"/>
            <ac:cxnSpMk id="69" creationId="{E634792D-EE6F-4AF2-B4A5-01B09A3B51BC}"/>
          </ac:cxnSpMkLst>
        </pc:cxnChg>
        <pc:cxnChg chg="add mod">
          <ac:chgData name="Shyamkumar, Nishanth" userId="4048e5f9-23e7-4efe-a56a-9f23bccb9bec" providerId="ADAL" clId="{33E044A5-E3BA-4E46-A303-B58E8FF3175C}" dt="2022-10-12T17:17:58.642" v="2718" actId="14100"/>
          <ac:cxnSpMkLst>
            <pc:docMk/>
            <pc:sldMk cId="1626698382" sldId="260"/>
            <ac:cxnSpMk id="72" creationId="{CF9D21DF-BCE1-4E41-9FCF-7834B8529F71}"/>
          </ac:cxnSpMkLst>
        </pc:cxnChg>
        <pc:cxnChg chg="add">
          <ac:chgData name="Shyamkumar, Nishanth" userId="4048e5f9-23e7-4efe-a56a-9f23bccb9bec" providerId="ADAL" clId="{33E044A5-E3BA-4E46-A303-B58E8FF3175C}" dt="2022-10-12T17:18:26.953" v="2719" actId="11529"/>
          <ac:cxnSpMkLst>
            <pc:docMk/>
            <pc:sldMk cId="1626698382" sldId="260"/>
            <ac:cxnSpMk id="79" creationId="{75ECC0A7-6BC5-4265-888B-71564639FB64}"/>
          </ac:cxnSpMkLst>
        </pc:cxnChg>
      </pc:sldChg>
      <pc:sldChg chg="addSp delSp modSp mod modTransition delAnim">
        <pc:chgData name="Shyamkumar, Nishanth" userId="4048e5f9-23e7-4efe-a56a-9f23bccb9bec" providerId="ADAL" clId="{33E044A5-E3BA-4E46-A303-B58E8FF3175C}" dt="2022-10-14T19:35:01.663" v="4076" actId="478"/>
        <pc:sldMkLst>
          <pc:docMk/>
          <pc:sldMk cId="2141755105" sldId="261"/>
        </pc:sldMkLst>
        <pc:picChg chg="add del mod">
          <ac:chgData name="Shyamkumar, Nishanth" userId="4048e5f9-23e7-4efe-a56a-9f23bccb9bec" providerId="ADAL" clId="{33E044A5-E3BA-4E46-A303-B58E8FF3175C}" dt="2022-10-14T04:49:59.650" v="3538" actId="478"/>
          <ac:picMkLst>
            <pc:docMk/>
            <pc:sldMk cId="2141755105" sldId="261"/>
            <ac:picMk id="15" creationId="{0E042143-9A3A-4A69-A769-DC27D5756A12}"/>
          </ac:picMkLst>
        </pc:picChg>
        <pc:picChg chg="add del mod">
          <ac:chgData name="Shyamkumar, Nishanth" userId="4048e5f9-23e7-4efe-a56a-9f23bccb9bec" providerId="ADAL" clId="{33E044A5-E3BA-4E46-A303-B58E8FF3175C}" dt="2022-10-14T07:00:46.926" v="3731" actId="478"/>
          <ac:picMkLst>
            <pc:docMk/>
            <pc:sldMk cId="2141755105" sldId="261"/>
            <ac:picMk id="15" creationId="{B4C4DFB7-8B6A-4214-82F4-164245234FAC}"/>
          </ac:picMkLst>
        </pc:picChg>
        <pc:picChg chg="add del mod">
          <ac:chgData name="Shyamkumar, Nishanth" userId="4048e5f9-23e7-4efe-a56a-9f23bccb9bec" providerId="ADAL" clId="{33E044A5-E3BA-4E46-A303-B58E8FF3175C}" dt="2022-10-14T19:35:01.663" v="4076" actId="478"/>
          <ac:picMkLst>
            <pc:docMk/>
            <pc:sldMk cId="2141755105" sldId="261"/>
            <ac:picMk id="15" creationId="{EDB91510-4F84-414C-8866-86E74C4687E9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5:04.042" v="4077" actId="478"/>
        <pc:sldMkLst>
          <pc:docMk/>
          <pc:sldMk cId="2038234744" sldId="262"/>
        </pc:sldMkLst>
        <pc:picChg chg="add del mod">
          <ac:chgData name="Shyamkumar, Nishanth" userId="4048e5f9-23e7-4efe-a56a-9f23bccb9bec" providerId="ADAL" clId="{33E044A5-E3BA-4E46-A303-B58E8FF3175C}" dt="2022-10-14T04:49:55.446" v="3536" actId="478"/>
          <ac:picMkLst>
            <pc:docMk/>
            <pc:sldMk cId="2038234744" sldId="262"/>
            <ac:picMk id="15" creationId="{2156F247-B56D-45EC-893E-54735167813A}"/>
          </ac:picMkLst>
        </pc:picChg>
        <pc:picChg chg="add del mod">
          <ac:chgData name="Shyamkumar, Nishanth" userId="4048e5f9-23e7-4efe-a56a-9f23bccb9bec" providerId="ADAL" clId="{33E044A5-E3BA-4E46-A303-B58E8FF3175C}" dt="2022-10-14T07:00:42.596" v="3729" actId="478"/>
          <ac:picMkLst>
            <pc:docMk/>
            <pc:sldMk cId="2038234744" sldId="262"/>
            <ac:picMk id="15" creationId="{3C47D8EB-FA6D-483C-9E01-7F280A9255DE}"/>
          </ac:picMkLst>
        </pc:picChg>
        <pc:picChg chg="add del mod">
          <ac:chgData name="Shyamkumar, Nishanth" userId="4048e5f9-23e7-4efe-a56a-9f23bccb9bec" providerId="ADAL" clId="{33E044A5-E3BA-4E46-A303-B58E8FF3175C}" dt="2022-10-14T19:35:04.042" v="4077" actId="478"/>
          <ac:picMkLst>
            <pc:docMk/>
            <pc:sldMk cId="2038234744" sldId="262"/>
            <ac:picMk id="15" creationId="{C05D914E-4E8E-4607-9A94-A02392FD7E36}"/>
          </ac:picMkLst>
        </pc:picChg>
      </pc:sldChg>
      <pc:sldChg chg="addSp delSp modSp mod modTransition setBg delAnim">
        <pc:chgData name="Shyamkumar, Nishanth" userId="4048e5f9-23e7-4efe-a56a-9f23bccb9bec" providerId="ADAL" clId="{33E044A5-E3BA-4E46-A303-B58E8FF3175C}" dt="2022-10-14T19:35:06.281" v="4078" actId="478"/>
        <pc:sldMkLst>
          <pc:docMk/>
          <pc:sldMk cId="3157484557" sldId="263"/>
        </pc:sldMkLst>
        <pc:spChg chg="mod">
          <ac:chgData name="Shyamkumar, Nishanth" userId="4048e5f9-23e7-4efe-a56a-9f23bccb9bec" providerId="ADAL" clId="{33E044A5-E3BA-4E46-A303-B58E8FF3175C}" dt="2022-10-11T23:35:14.480" v="215" actId="1076"/>
          <ac:spMkLst>
            <pc:docMk/>
            <pc:sldMk cId="3157484557" sldId="263"/>
            <ac:spMk id="2" creationId="{A4798E52-F32E-4C0A-98A2-57B607CC764E}"/>
          </ac:spMkLst>
        </pc:spChg>
        <pc:spChg chg="add mod">
          <ac:chgData name="Shyamkumar, Nishanth" userId="4048e5f9-23e7-4efe-a56a-9f23bccb9bec" providerId="ADAL" clId="{33E044A5-E3BA-4E46-A303-B58E8FF3175C}" dt="2022-10-13T03:18:51.522" v="3298" actId="1076"/>
          <ac:spMkLst>
            <pc:docMk/>
            <pc:sldMk cId="3157484557" sldId="263"/>
            <ac:spMk id="3" creationId="{584A4515-8B3F-4216-9B64-58E3C09ED3F2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3" creationId="{AB979C34-7D14-4BE4-B0D2-C9678B5F88EE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4" creationId="{65FF950B-B9D4-4739-BAA2-FE866625C376}"/>
          </ac:spMkLst>
        </pc:spChg>
        <pc:spChg chg="add mod">
          <ac:chgData name="Shyamkumar, Nishanth" userId="4048e5f9-23e7-4efe-a56a-9f23bccb9bec" providerId="ADAL" clId="{33E044A5-E3BA-4E46-A303-B58E8FF3175C}" dt="2022-10-14T17:41:02.217" v="4049" actId="20577"/>
          <ac:spMkLst>
            <pc:docMk/>
            <pc:sldMk cId="3157484557" sldId="263"/>
            <ac:spMk id="4" creationId="{98867592-025F-4968-BCF7-9321FB49DC7B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8" creationId="{0C6A3E70-3A50-4FAE-83E8-C61C817A5B6A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9" creationId="{8D7DB066-2E12-48EC-B88A-26FFD7D7E9D2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13" creationId="{CAEAF679-5498-4ACC-A2B0-34FE11F2D9EE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14" creationId="{DC4724F9-0B8E-4C94-A08B-EBD1334D8938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15" creationId="{EE89A8DD-C16D-44A0-B673-F2D967EA0671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16" creationId="{082D9F7E-B9A3-420D-B207-15D36CF0229D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25" creationId="{22A8E416-9272-4F79-A2B9-560648956B6E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31" creationId="{37931A25-A37D-4E76-B7E7-65130DEA5B8E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32" creationId="{B50921AD-B58C-4493-AA8F-DC1068F99054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33" creationId="{0B483DA7-8F67-4085-A129-64C0B4E57D6D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34" creationId="{C2048D0D-6DB0-4156-A20A-D74751FC42FF}"/>
          </ac:spMkLst>
        </pc:spChg>
        <pc:spChg chg="add mod">
          <ac:chgData name="Shyamkumar, Nishanth" userId="4048e5f9-23e7-4efe-a56a-9f23bccb9bec" providerId="ADAL" clId="{33E044A5-E3BA-4E46-A303-B58E8FF3175C}" dt="2022-10-13T03:18:39.402" v="3297" actId="1076"/>
          <ac:spMkLst>
            <pc:docMk/>
            <pc:sldMk cId="3157484557" sldId="263"/>
            <ac:spMk id="42" creationId="{D42141C6-6E60-498F-A59B-1B7E36C93CD4}"/>
          </ac:spMkLst>
        </pc:spChg>
        <pc:spChg chg="del">
          <ac:chgData name="Shyamkumar, Nishanth" userId="4048e5f9-23e7-4efe-a56a-9f23bccb9bec" providerId="ADAL" clId="{33E044A5-E3BA-4E46-A303-B58E8FF3175C}" dt="2022-10-11T23:32:17.336" v="160" actId="478"/>
          <ac:spMkLst>
            <pc:docMk/>
            <pc:sldMk cId="3157484557" sldId="263"/>
            <ac:spMk id="69" creationId="{70CF9C1F-C588-4009-A348-C4CD4A95FDF5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70" creationId="{7FE1C82D-BB08-4496-8989-CDD440E85FA6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71" creationId="{513F413B-4D1B-4C80-B8EC-48EB6E330ED8}"/>
          </ac:spMkLst>
        </pc:spChg>
        <pc:spChg chg="del">
          <ac:chgData name="Shyamkumar, Nishanth" userId="4048e5f9-23e7-4efe-a56a-9f23bccb9bec" providerId="ADAL" clId="{33E044A5-E3BA-4E46-A303-B58E8FF3175C}" dt="2022-10-11T23:32:15.482" v="159" actId="478"/>
          <ac:spMkLst>
            <pc:docMk/>
            <pc:sldMk cId="3157484557" sldId="263"/>
            <ac:spMk id="72" creationId="{9F6D1CD6-4028-4DC7-B01E-5ADBA5C626CC}"/>
          </ac:spMkLst>
        </pc:spChg>
        <pc:spChg chg="del">
          <ac:chgData name="Shyamkumar, Nishanth" userId="4048e5f9-23e7-4efe-a56a-9f23bccb9bec" providerId="ADAL" clId="{33E044A5-E3BA-4E46-A303-B58E8FF3175C}" dt="2022-10-11T23:32:21.630" v="161" actId="478"/>
          <ac:spMkLst>
            <pc:docMk/>
            <pc:sldMk cId="3157484557" sldId="263"/>
            <ac:spMk id="76" creationId="{3663DCE1-0CD4-42A8-9644-C686E8EF9E0A}"/>
          </ac:spMkLst>
        </pc:spChg>
        <pc:spChg chg="add del">
          <ac:chgData name="Shyamkumar, Nishanth" userId="4048e5f9-23e7-4efe-a56a-9f23bccb9bec" providerId="ADAL" clId="{33E044A5-E3BA-4E46-A303-B58E8FF3175C}" dt="2022-10-11T23:34:54.303" v="214" actId="26606"/>
          <ac:spMkLst>
            <pc:docMk/>
            <pc:sldMk cId="3157484557" sldId="263"/>
            <ac:spMk id="77" creationId="{D4771268-CB57-404A-9271-370EB28F6090}"/>
          </ac:spMkLst>
        </pc:spChg>
        <pc:grpChg chg="del">
          <ac:chgData name="Shyamkumar, Nishanth" userId="4048e5f9-23e7-4efe-a56a-9f23bccb9bec" providerId="ADAL" clId="{33E044A5-E3BA-4E46-A303-B58E8FF3175C}" dt="2022-10-11T23:32:21.630" v="161" actId="478"/>
          <ac:grpSpMkLst>
            <pc:docMk/>
            <pc:sldMk cId="3157484557" sldId="263"/>
            <ac:grpSpMk id="5" creationId="{91020ADB-1706-4797-B2DC-07C45B3A7529}"/>
          </ac:grpSpMkLst>
        </pc:grpChg>
        <pc:grpChg chg="del">
          <ac:chgData name="Shyamkumar, Nishanth" userId="4048e5f9-23e7-4efe-a56a-9f23bccb9bec" providerId="ADAL" clId="{33E044A5-E3BA-4E46-A303-B58E8FF3175C}" dt="2022-10-11T23:32:21.630" v="161" actId="478"/>
          <ac:grpSpMkLst>
            <pc:docMk/>
            <pc:sldMk cId="3157484557" sldId="263"/>
            <ac:grpSpMk id="10" creationId="{463F2DB2-535A-4F20-ADC3-65ED80E2027F}"/>
          </ac:grpSpMkLst>
        </pc:grpChg>
        <pc:grpChg chg="del">
          <ac:chgData name="Shyamkumar, Nishanth" userId="4048e5f9-23e7-4efe-a56a-9f23bccb9bec" providerId="ADAL" clId="{33E044A5-E3BA-4E46-A303-B58E8FF3175C}" dt="2022-10-11T23:32:21.630" v="161" actId="478"/>
          <ac:grpSpMkLst>
            <pc:docMk/>
            <pc:sldMk cId="3157484557" sldId="263"/>
            <ac:grpSpMk id="17" creationId="{8C1AEE03-785A-43BA-BD10-EB48B70403A9}"/>
          </ac:grpSpMkLst>
        </pc:grpChg>
        <pc:grpChg chg="del">
          <ac:chgData name="Shyamkumar, Nishanth" userId="4048e5f9-23e7-4efe-a56a-9f23bccb9bec" providerId="ADAL" clId="{33E044A5-E3BA-4E46-A303-B58E8FF3175C}" dt="2022-10-11T23:32:21.630" v="161" actId="478"/>
          <ac:grpSpMkLst>
            <pc:docMk/>
            <pc:sldMk cId="3157484557" sldId="263"/>
            <ac:grpSpMk id="21" creationId="{9B87567D-CF6B-4249-8117-D51B7EB5EC1D}"/>
          </ac:grpSpMkLst>
        </pc:grpChg>
        <pc:grpChg chg="del">
          <ac:chgData name="Shyamkumar, Nishanth" userId="4048e5f9-23e7-4efe-a56a-9f23bccb9bec" providerId="ADAL" clId="{33E044A5-E3BA-4E46-A303-B58E8FF3175C}" dt="2022-10-11T23:32:21.630" v="161" actId="478"/>
          <ac:grpSpMkLst>
            <pc:docMk/>
            <pc:sldMk cId="3157484557" sldId="263"/>
            <ac:grpSpMk id="26" creationId="{0B214CBB-0493-479F-80AA-D121F4971EA5}"/>
          </ac:grpSpMkLst>
        </pc:grpChg>
        <pc:grpChg chg="del">
          <ac:chgData name="Shyamkumar, Nishanth" userId="4048e5f9-23e7-4efe-a56a-9f23bccb9bec" providerId="ADAL" clId="{33E044A5-E3BA-4E46-A303-B58E8FF3175C}" dt="2022-10-11T23:32:25.966" v="162" actId="478"/>
          <ac:grpSpMkLst>
            <pc:docMk/>
            <pc:sldMk cId="3157484557" sldId="263"/>
            <ac:grpSpMk id="35" creationId="{AE7B23E6-CE04-45B5-9E54-E0E0042DCB90}"/>
          </ac:grpSpMkLst>
        </pc:grpChg>
        <pc:graphicFrameChg chg="add mod">
          <ac:chgData name="Shyamkumar, Nishanth" userId="4048e5f9-23e7-4efe-a56a-9f23bccb9bec" providerId="ADAL" clId="{33E044A5-E3BA-4E46-A303-B58E8FF3175C}" dt="2022-10-12T19:03:10.010" v="2826" actId="1076"/>
          <ac:graphicFrameMkLst>
            <pc:docMk/>
            <pc:sldMk cId="3157484557" sldId="263"/>
            <ac:graphicFrameMk id="6" creationId="{F4DEF01C-A3B1-4C25-8187-6988698EA4C2}"/>
          </ac:graphicFrameMkLst>
        </pc:graphicFrameChg>
        <pc:graphicFrameChg chg="del">
          <ac:chgData name="Shyamkumar, Nishanth" userId="4048e5f9-23e7-4efe-a56a-9f23bccb9bec" providerId="ADAL" clId="{33E044A5-E3BA-4E46-A303-B58E8FF3175C}" dt="2022-10-11T23:31:17.905" v="156" actId="21"/>
          <ac:graphicFrameMkLst>
            <pc:docMk/>
            <pc:sldMk cId="3157484557" sldId="263"/>
            <ac:graphicFrameMk id="36" creationId="{39557001-B574-444E-B5DE-E368027B4226}"/>
          </ac:graphicFrameMkLst>
        </pc:graphicFrameChg>
        <pc:graphicFrameChg chg="del">
          <ac:chgData name="Shyamkumar, Nishanth" userId="4048e5f9-23e7-4efe-a56a-9f23bccb9bec" providerId="ADAL" clId="{33E044A5-E3BA-4E46-A303-B58E8FF3175C}" dt="2022-10-11T23:31:35.367" v="158" actId="478"/>
          <ac:graphicFrameMkLst>
            <pc:docMk/>
            <pc:sldMk cId="3157484557" sldId="263"/>
            <ac:graphicFrameMk id="74" creationId="{037D459B-4A39-4A4C-B35A-47DE6175E066}"/>
          </ac:graphicFrameMkLst>
        </pc:graphicFrameChg>
        <pc:picChg chg="add del mod">
          <ac:chgData name="Shyamkumar, Nishanth" userId="4048e5f9-23e7-4efe-a56a-9f23bccb9bec" providerId="ADAL" clId="{33E044A5-E3BA-4E46-A303-B58E8FF3175C}" dt="2022-10-14T04:49:51.151" v="3534" actId="478"/>
          <ac:picMkLst>
            <pc:docMk/>
            <pc:sldMk cId="3157484557" sldId="263"/>
            <ac:picMk id="4" creationId="{18B12FE5-CDA0-4AD6-A3DE-826A3A93D51F}"/>
          </ac:picMkLst>
        </pc:picChg>
        <pc:picChg chg="add del mod">
          <ac:chgData name="Shyamkumar, Nishanth" userId="4048e5f9-23e7-4efe-a56a-9f23bccb9bec" providerId="ADAL" clId="{33E044A5-E3BA-4E46-A303-B58E8FF3175C}" dt="2022-10-14T07:00:38.544" v="3727" actId="478"/>
          <ac:picMkLst>
            <pc:docMk/>
            <pc:sldMk cId="3157484557" sldId="263"/>
            <ac:picMk id="4" creationId="{DF0C0189-DF55-4C8A-87C5-2E20FC5E94EF}"/>
          </ac:picMkLst>
        </pc:picChg>
        <pc:picChg chg="add del mod">
          <ac:chgData name="Shyamkumar, Nishanth" userId="4048e5f9-23e7-4efe-a56a-9f23bccb9bec" providerId="ADAL" clId="{33E044A5-E3BA-4E46-A303-B58E8FF3175C}" dt="2022-10-14T19:35:06.281" v="4078" actId="478"/>
          <ac:picMkLst>
            <pc:docMk/>
            <pc:sldMk cId="3157484557" sldId="263"/>
            <ac:picMk id="5" creationId="{061F1AAA-31F8-48F1-89B9-0238678844D7}"/>
          </ac:picMkLst>
        </pc:picChg>
        <pc:picChg chg="add mod">
          <ac:chgData name="Shyamkumar, Nishanth" userId="4048e5f9-23e7-4efe-a56a-9f23bccb9bec" providerId="ADAL" clId="{33E044A5-E3BA-4E46-A303-B58E8FF3175C}" dt="2022-10-12T19:02:58.415" v="2825" actId="14100"/>
          <ac:picMkLst>
            <pc:docMk/>
            <pc:sldMk cId="3157484557" sldId="263"/>
            <ac:picMk id="41" creationId="{5BC20289-F997-4167-B252-74855EF7FFBE}"/>
          </ac:picMkLst>
        </pc:picChg>
        <pc:picChg chg="del">
          <ac:chgData name="Shyamkumar, Nishanth" userId="4048e5f9-23e7-4efe-a56a-9f23bccb9bec" providerId="ADAL" clId="{33E044A5-E3BA-4E46-A303-B58E8FF3175C}" dt="2022-10-11T23:32:21.630" v="161" actId="478"/>
          <ac:picMkLst>
            <pc:docMk/>
            <pc:sldMk cId="3157484557" sldId="263"/>
            <ac:picMk id="75" creationId="{BE8F30E4-8F79-4242-A30F-BB5BAE075A5E}"/>
          </ac:picMkLst>
        </pc:picChg>
      </pc:sldChg>
      <pc:sldChg chg="addSp delSp modSp mod modTransition delAnim">
        <pc:chgData name="Shyamkumar, Nishanth" userId="4048e5f9-23e7-4efe-a56a-9f23bccb9bec" providerId="ADAL" clId="{33E044A5-E3BA-4E46-A303-B58E8FF3175C}" dt="2022-10-14T19:35:16.884" v="4082" actId="478"/>
        <pc:sldMkLst>
          <pc:docMk/>
          <pc:sldMk cId="3228536365" sldId="264"/>
        </pc:sldMkLst>
        <pc:spChg chg="mod">
          <ac:chgData name="Shyamkumar, Nishanth" userId="4048e5f9-23e7-4efe-a56a-9f23bccb9bec" providerId="ADAL" clId="{33E044A5-E3BA-4E46-A303-B58E8FF3175C}" dt="2022-10-13T03:30:27.061" v="3316"/>
          <ac:spMkLst>
            <pc:docMk/>
            <pc:sldMk cId="3228536365" sldId="264"/>
            <ac:spMk id="3" creationId="{245B2715-E71E-445B-A824-5AA86653BA9E}"/>
          </ac:spMkLst>
        </pc:spChg>
        <pc:picChg chg="add del mod">
          <ac:chgData name="Shyamkumar, Nishanth" userId="4048e5f9-23e7-4efe-a56a-9f23bccb9bec" providerId="ADAL" clId="{33E044A5-E3BA-4E46-A303-B58E8FF3175C}" dt="2022-10-14T19:35:16.884" v="4082" actId="478"/>
          <ac:picMkLst>
            <pc:docMk/>
            <pc:sldMk cId="3228536365" sldId="264"/>
            <ac:picMk id="4" creationId="{0148259A-FDAE-4BFA-B508-DEB31CF64F58}"/>
          </ac:picMkLst>
        </pc:picChg>
        <pc:picChg chg="add del mod">
          <ac:chgData name="Shyamkumar, Nishanth" userId="4048e5f9-23e7-4efe-a56a-9f23bccb9bec" providerId="ADAL" clId="{33E044A5-E3BA-4E46-A303-B58E8FF3175C}" dt="2022-10-14T07:00:24.982" v="3723" actId="478"/>
          <ac:picMkLst>
            <pc:docMk/>
            <pc:sldMk cId="3228536365" sldId="264"/>
            <ac:picMk id="4" creationId="{34594A13-35B6-4B22-A74A-26B29A00B4EE}"/>
          </ac:picMkLst>
        </pc:picChg>
        <pc:picChg chg="add del mod">
          <ac:chgData name="Shyamkumar, Nishanth" userId="4048e5f9-23e7-4efe-a56a-9f23bccb9bec" providerId="ADAL" clId="{33E044A5-E3BA-4E46-A303-B58E8FF3175C}" dt="2022-10-14T04:49:34.677" v="3530" actId="478"/>
          <ac:picMkLst>
            <pc:docMk/>
            <pc:sldMk cId="3228536365" sldId="264"/>
            <ac:picMk id="4" creationId="{3DF0E547-0519-4915-90A0-F0AD5FD814F7}"/>
          </ac:picMkLst>
        </pc:picChg>
      </pc:sldChg>
      <pc:sldChg chg="addSp delSp modSp new mod modTransition setBg delAnim">
        <pc:chgData name="Shyamkumar, Nishanth" userId="4048e5f9-23e7-4efe-a56a-9f23bccb9bec" providerId="ADAL" clId="{33E044A5-E3BA-4E46-A303-B58E8FF3175C}" dt="2022-10-14T19:35:11.839" v="4080" actId="478"/>
        <pc:sldMkLst>
          <pc:docMk/>
          <pc:sldMk cId="439550517" sldId="265"/>
        </pc:sldMkLst>
        <pc:spChg chg="mod">
          <ac:chgData name="Shyamkumar, Nishanth" userId="4048e5f9-23e7-4efe-a56a-9f23bccb9bec" providerId="ADAL" clId="{33E044A5-E3BA-4E46-A303-B58E8FF3175C}" dt="2022-10-12T02:53:07.882" v="2023" actId="27636"/>
          <ac:spMkLst>
            <pc:docMk/>
            <pc:sldMk cId="439550517" sldId="265"/>
            <ac:spMk id="2" creationId="{5D49CCB9-6732-4098-884B-8CD0E12622CB}"/>
          </ac:spMkLst>
        </pc:spChg>
        <pc:spChg chg="add mod">
          <ac:chgData name="Shyamkumar, Nishanth" userId="4048e5f9-23e7-4efe-a56a-9f23bccb9bec" providerId="ADAL" clId="{33E044A5-E3BA-4E46-A303-B58E8FF3175C}" dt="2022-10-14T07:17:52.417" v="4026" actId="20577"/>
          <ac:spMkLst>
            <pc:docMk/>
            <pc:sldMk cId="439550517" sldId="265"/>
            <ac:spMk id="8" creationId="{A78BF65F-20CB-4507-8888-B8E15CBCC098}"/>
          </ac:spMkLst>
        </pc:spChg>
        <pc:spChg chg="add">
          <ac:chgData name="Shyamkumar, Nishanth" userId="4048e5f9-23e7-4efe-a56a-9f23bccb9bec" providerId="ADAL" clId="{33E044A5-E3BA-4E46-A303-B58E8FF3175C}" dt="2022-10-11T23:52:51.723" v="757" actId="26606"/>
          <ac:spMkLst>
            <pc:docMk/>
            <pc:sldMk cId="439550517" sldId="265"/>
            <ac:spMk id="12" creationId="{665DBBEF-238B-476B-96AB-8AAC3224ECEA}"/>
          </ac:spMkLst>
        </pc:spChg>
        <pc:spChg chg="add">
          <ac:chgData name="Shyamkumar, Nishanth" userId="4048e5f9-23e7-4efe-a56a-9f23bccb9bec" providerId="ADAL" clId="{33E044A5-E3BA-4E46-A303-B58E8FF3175C}" dt="2022-10-11T23:52:51.723" v="757" actId="26606"/>
          <ac:spMkLst>
            <pc:docMk/>
            <pc:sldMk cId="439550517" sldId="265"/>
            <ac:spMk id="14" creationId="{3FCFB1DE-0B7E-48CC-BA90-B2AB0889F9D6}"/>
          </ac:spMkLst>
        </pc:spChg>
        <pc:graphicFrameChg chg="add del mod">
          <ac:chgData name="Shyamkumar, Nishanth" userId="4048e5f9-23e7-4efe-a56a-9f23bccb9bec" providerId="ADAL" clId="{33E044A5-E3BA-4E46-A303-B58E8FF3175C}" dt="2022-10-11T23:43:46.239" v="676" actId="21"/>
          <ac:graphicFrameMkLst>
            <pc:docMk/>
            <pc:sldMk cId="439550517" sldId="265"/>
            <ac:graphicFrameMk id="3" creationId="{C08C3E60-2A86-4CB2-802B-4F04DA6C690A}"/>
          </ac:graphicFrameMkLst>
        </pc:graphicFrameChg>
        <pc:graphicFrameChg chg="add del mod modGraphic">
          <ac:chgData name="Shyamkumar, Nishanth" userId="4048e5f9-23e7-4efe-a56a-9f23bccb9bec" providerId="ADAL" clId="{33E044A5-E3BA-4E46-A303-B58E8FF3175C}" dt="2022-10-12T19:03:20.587" v="2827" actId="21"/>
          <ac:graphicFrameMkLst>
            <pc:docMk/>
            <pc:sldMk cId="439550517" sldId="265"/>
            <ac:graphicFrameMk id="9" creationId="{A7FE5CC5-15C0-444A-9991-91F9D0211729}"/>
          </ac:graphicFrameMkLst>
        </pc:graphicFrameChg>
        <pc:picChg chg="add del mod">
          <ac:chgData name="Shyamkumar, Nishanth" userId="4048e5f9-23e7-4efe-a56a-9f23bccb9bec" providerId="ADAL" clId="{33E044A5-E3BA-4E46-A303-B58E8FF3175C}" dt="2022-10-14T19:35:11.839" v="4080" actId="478"/>
          <ac:picMkLst>
            <pc:docMk/>
            <pc:sldMk cId="439550517" sldId="265"/>
            <ac:picMk id="3" creationId="{69C0ED2C-3B68-4AE4-A858-BF3D6F0743A8}"/>
          </ac:picMkLst>
        </pc:picChg>
        <pc:picChg chg="add del mod">
          <ac:chgData name="Shyamkumar, Nishanth" userId="4048e5f9-23e7-4efe-a56a-9f23bccb9bec" providerId="ADAL" clId="{33E044A5-E3BA-4E46-A303-B58E8FF3175C}" dt="2022-10-14T07:00:16.447" v="3720" actId="478"/>
          <ac:picMkLst>
            <pc:docMk/>
            <pc:sldMk cId="439550517" sldId="265"/>
            <ac:picMk id="3" creationId="{770213ED-D2C4-404F-B560-12F526BA36DC}"/>
          </ac:picMkLst>
        </pc:picChg>
        <pc:picChg chg="add del mod">
          <ac:chgData name="Shyamkumar, Nishanth" userId="4048e5f9-23e7-4efe-a56a-9f23bccb9bec" providerId="ADAL" clId="{33E044A5-E3BA-4E46-A303-B58E8FF3175C}" dt="2022-10-14T04:49:42.664" v="3532" actId="478"/>
          <ac:picMkLst>
            <pc:docMk/>
            <pc:sldMk cId="439550517" sldId="265"/>
            <ac:picMk id="3" creationId="{FDF8CFF9-1578-4096-A29D-F71257D1A994}"/>
          </ac:picMkLst>
        </pc:picChg>
        <pc:picChg chg="add del mod">
          <ac:chgData name="Shyamkumar, Nishanth" userId="4048e5f9-23e7-4efe-a56a-9f23bccb9bec" providerId="ADAL" clId="{33E044A5-E3BA-4E46-A303-B58E8FF3175C}" dt="2022-10-11T23:51:15.210" v="753" actId="478"/>
          <ac:picMkLst>
            <pc:docMk/>
            <pc:sldMk cId="439550517" sldId="265"/>
            <ac:picMk id="5" creationId="{33FA085E-14FD-4E26-A465-482930C00AF5}"/>
          </ac:picMkLst>
        </pc:picChg>
        <pc:picChg chg="add mod">
          <ac:chgData name="Shyamkumar, Nishanth" userId="4048e5f9-23e7-4efe-a56a-9f23bccb9bec" providerId="ADAL" clId="{33E044A5-E3BA-4E46-A303-B58E8FF3175C}" dt="2022-10-12T19:04:20.618" v="2836" actId="1076"/>
          <ac:picMkLst>
            <pc:docMk/>
            <pc:sldMk cId="439550517" sldId="265"/>
            <ac:picMk id="7" creationId="{E96F9936-1948-4102-AA2A-630C9D964F32}"/>
          </ac:picMkLst>
        </pc:picChg>
      </pc:sldChg>
      <pc:sldChg chg="addSp delSp modSp new mod modTransition delAnim">
        <pc:chgData name="Shyamkumar, Nishanth" userId="4048e5f9-23e7-4efe-a56a-9f23bccb9bec" providerId="ADAL" clId="{33E044A5-E3BA-4E46-A303-B58E8FF3175C}" dt="2022-10-14T19:35:09.737" v="4079" actId="478"/>
        <pc:sldMkLst>
          <pc:docMk/>
          <pc:sldMk cId="2460308516" sldId="266"/>
        </pc:sldMkLst>
        <pc:spChg chg="mod">
          <ac:chgData name="Shyamkumar, Nishanth" userId="4048e5f9-23e7-4efe-a56a-9f23bccb9bec" providerId="ADAL" clId="{33E044A5-E3BA-4E46-A303-B58E8FF3175C}" dt="2022-10-12T00:17:38.548" v="1966" actId="1076"/>
          <ac:spMkLst>
            <pc:docMk/>
            <pc:sldMk cId="2460308516" sldId="266"/>
            <ac:spMk id="2" creationId="{0FC2E8F1-4D91-4BC0-A9FC-0AB2ED265EC3}"/>
          </ac:spMkLst>
        </pc:spChg>
        <pc:spChg chg="add mod">
          <ac:chgData name="Shyamkumar, Nishanth" userId="4048e5f9-23e7-4efe-a56a-9f23bccb9bec" providerId="ADAL" clId="{33E044A5-E3BA-4E46-A303-B58E8FF3175C}" dt="2022-10-14T07:11:27.436" v="3922" actId="20577"/>
          <ac:spMkLst>
            <pc:docMk/>
            <pc:sldMk cId="2460308516" sldId="266"/>
            <ac:spMk id="3" creationId="{ED26317C-3B3A-43E2-A60A-9DBA8DD20CDC}"/>
          </ac:spMkLst>
        </pc:spChg>
        <pc:spChg chg="add mod">
          <ac:chgData name="Shyamkumar, Nishanth" userId="4048e5f9-23e7-4efe-a56a-9f23bccb9bec" providerId="ADAL" clId="{33E044A5-E3BA-4E46-A303-B58E8FF3175C}" dt="2022-10-12T04:07:16.585" v="2635" actId="20577"/>
          <ac:spMkLst>
            <pc:docMk/>
            <pc:sldMk cId="2460308516" sldId="266"/>
            <ac:spMk id="6" creationId="{D140E7A5-8257-4541-AC76-62C90B89E965}"/>
          </ac:spMkLst>
        </pc:spChg>
        <pc:graphicFrameChg chg="add del mod modGraphic">
          <ac:chgData name="Shyamkumar, Nishanth" userId="4048e5f9-23e7-4efe-a56a-9f23bccb9bec" providerId="ADAL" clId="{33E044A5-E3BA-4E46-A303-B58E8FF3175C}" dt="2022-10-12T19:02:41.035" v="2823" actId="21"/>
          <ac:graphicFrameMkLst>
            <pc:docMk/>
            <pc:sldMk cId="2460308516" sldId="266"/>
            <ac:graphicFrameMk id="3" creationId="{A934F3FC-A5D2-4F84-8887-8BE9042856FD}"/>
          </ac:graphicFrameMkLst>
        </pc:graphicFrameChg>
        <pc:graphicFrameChg chg="add del mod modGraphic">
          <ac:chgData name="Shyamkumar, Nishanth" userId="4048e5f9-23e7-4efe-a56a-9f23bccb9bec" providerId="ADAL" clId="{33E044A5-E3BA-4E46-A303-B58E8FF3175C}" dt="2022-10-12T02:53:38.509" v="2026" actId="21"/>
          <ac:graphicFrameMkLst>
            <pc:docMk/>
            <pc:sldMk cId="2460308516" sldId="266"/>
            <ac:graphicFrameMk id="5" creationId="{165B9156-C924-48CC-8D2F-B74054B60104}"/>
          </ac:graphicFrameMkLst>
        </pc:graphicFrameChg>
        <pc:graphicFrameChg chg="add mod modGraphic">
          <ac:chgData name="Shyamkumar, Nishanth" userId="4048e5f9-23e7-4efe-a56a-9f23bccb9bec" providerId="ADAL" clId="{33E044A5-E3BA-4E46-A303-B58E8FF3175C}" dt="2022-10-12T19:03:56.869" v="2833" actId="14100"/>
          <ac:graphicFrameMkLst>
            <pc:docMk/>
            <pc:sldMk cId="2460308516" sldId="266"/>
            <ac:graphicFrameMk id="7" creationId="{171F7961-70BE-420D-8D0D-B4CD9CFCA4C3}"/>
          </ac:graphicFrameMkLst>
        </pc:graphicFrameChg>
        <pc:picChg chg="add mod">
          <ac:chgData name="Shyamkumar, Nishanth" userId="4048e5f9-23e7-4efe-a56a-9f23bccb9bec" providerId="ADAL" clId="{33E044A5-E3BA-4E46-A303-B58E8FF3175C}" dt="2022-10-12T00:17:29.913" v="1965" actId="1076"/>
          <ac:picMkLst>
            <pc:docMk/>
            <pc:sldMk cId="2460308516" sldId="266"/>
            <ac:picMk id="4" creationId="{F635942F-B6A5-4D18-AAEE-CC21FFCA631A}"/>
          </ac:picMkLst>
        </pc:picChg>
        <pc:picChg chg="add mod">
          <ac:chgData name="Shyamkumar, Nishanth" userId="4048e5f9-23e7-4efe-a56a-9f23bccb9bec" providerId="ADAL" clId="{33E044A5-E3BA-4E46-A303-B58E8FF3175C}" dt="2022-10-13T03:17:48.442" v="3272" actId="1076"/>
          <ac:picMkLst>
            <pc:docMk/>
            <pc:sldMk cId="2460308516" sldId="266"/>
            <ac:picMk id="5" creationId="{F5A43761-3813-47CC-B878-9CB514FFEEEB}"/>
          </ac:picMkLst>
        </pc:picChg>
        <pc:picChg chg="add del mod">
          <ac:chgData name="Shyamkumar, Nishanth" userId="4048e5f9-23e7-4efe-a56a-9f23bccb9bec" providerId="ADAL" clId="{33E044A5-E3BA-4E46-A303-B58E8FF3175C}" dt="2022-10-14T04:49:47.039" v="3533" actId="478"/>
          <ac:picMkLst>
            <pc:docMk/>
            <pc:sldMk cId="2460308516" sldId="266"/>
            <ac:picMk id="8" creationId="{BC8BA0A2-6D61-410D-9C5B-968298D2D7C4}"/>
          </ac:picMkLst>
        </pc:picChg>
        <pc:picChg chg="add del mod">
          <ac:chgData name="Shyamkumar, Nishanth" userId="4048e5f9-23e7-4efe-a56a-9f23bccb9bec" providerId="ADAL" clId="{33E044A5-E3BA-4E46-A303-B58E8FF3175C}" dt="2022-10-14T07:00:34.232" v="3726" actId="478"/>
          <ac:picMkLst>
            <pc:docMk/>
            <pc:sldMk cId="2460308516" sldId="266"/>
            <ac:picMk id="8" creationId="{E96A785F-29EE-4430-AE12-76BDE4583A2B}"/>
          </ac:picMkLst>
        </pc:picChg>
        <pc:picChg chg="add del mod">
          <ac:chgData name="Shyamkumar, Nishanth" userId="4048e5f9-23e7-4efe-a56a-9f23bccb9bec" providerId="ADAL" clId="{33E044A5-E3BA-4E46-A303-B58E8FF3175C}" dt="2022-10-14T19:35:09.737" v="4079" actId="478"/>
          <ac:picMkLst>
            <pc:docMk/>
            <pc:sldMk cId="2460308516" sldId="266"/>
            <ac:picMk id="8" creationId="{F2ACE970-32C3-4B20-8BB9-C023524DCB27}"/>
          </ac:picMkLst>
        </pc:picChg>
      </pc:sldChg>
      <pc:sldChg chg="addSp delSp modSp new mod modTransition delAnim">
        <pc:chgData name="Shyamkumar, Nishanth" userId="4048e5f9-23e7-4efe-a56a-9f23bccb9bec" providerId="ADAL" clId="{33E044A5-E3BA-4E46-A303-B58E8FF3175C}" dt="2022-10-14T19:35:14.144" v="4081" actId="478"/>
        <pc:sldMkLst>
          <pc:docMk/>
          <pc:sldMk cId="3566533704" sldId="267"/>
        </pc:sldMkLst>
        <pc:spChg chg="mod">
          <ac:chgData name="Shyamkumar, Nishanth" userId="4048e5f9-23e7-4efe-a56a-9f23bccb9bec" providerId="ADAL" clId="{33E044A5-E3BA-4E46-A303-B58E8FF3175C}" dt="2022-10-12T00:09:31.119" v="1643" actId="14100"/>
          <ac:spMkLst>
            <pc:docMk/>
            <pc:sldMk cId="3566533704" sldId="267"/>
            <ac:spMk id="2" creationId="{8E8714D2-77F0-484F-9ACA-FE2213482BBA}"/>
          </ac:spMkLst>
        </pc:spChg>
        <pc:spChg chg="add mod">
          <ac:chgData name="Shyamkumar, Nishanth" userId="4048e5f9-23e7-4efe-a56a-9f23bccb9bec" providerId="ADAL" clId="{33E044A5-E3BA-4E46-A303-B58E8FF3175C}" dt="2022-10-14T07:09:29.310" v="3831" actId="20577"/>
          <ac:spMkLst>
            <pc:docMk/>
            <pc:sldMk cId="3566533704" sldId="267"/>
            <ac:spMk id="3" creationId="{D3093769-7CAC-4CA5-9858-CD2CD23BD266}"/>
          </ac:spMkLst>
        </pc:spChg>
        <pc:spChg chg="add mod">
          <ac:chgData name="Shyamkumar, Nishanth" userId="4048e5f9-23e7-4efe-a56a-9f23bccb9bec" providerId="ADAL" clId="{33E044A5-E3BA-4E46-A303-B58E8FF3175C}" dt="2022-10-14T17:50:47.146" v="4069" actId="20577"/>
          <ac:spMkLst>
            <pc:docMk/>
            <pc:sldMk cId="3566533704" sldId="267"/>
            <ac:spMk id="4" creationId="{5C282906-B988-46C2-9DC7-14B134B3510A}"/>
          </ac:spMkLst>
        </pc:spChg>
        <pc:picChg chg="add del mod">
          <ac:chgData name="Shyamkumar, Nishanth" userId="4048e5f9-23e7-4efe-a56a-9f23bccb9bec" providerId="ADAL" clId="{33E044A5-E3BA-4E46-A303-B58E8FF3175C}" dt="2022-10-14T19:35:14.144" v="4081" actId="478"/>
          <ac:picMkLst>
            <pc:docMk/>
            <pc:sldMk cId="3566533704" sldId="267"/>
            <ac:picMk id="5" creationId="{938284B5-6EAF-4E2A-85E2-0F1FC2148FCD}"/>
          </ac:picMkLst>
        </pc:picChg>
        <pc:picChg chg="add del mod">
          <ac:chgData name="Shyamkumar, Nishanth" userId="4048e5f9-23e7-4efe-a56a-9f23bccb9bec" providerId="ADAL" clId="{33E044A5-E3BA-4E46-A303-B58E8FF3175C}" dt="2022-10-14T04:49:38.884" v="3531" actId="478"/>
          <ac:picMkLst>
            <pc:docMk/>
            <pc:sldMk cId="3566533704" sldId="267"/>
            <ac:picMk id="5" creationId="{B7F36842-21C6-4811-84EF-D2D500885CC2}"/>
          </ac:picMkLst>
        </pc:picChg>
        <pc:picChg chg="add del mod">
          <ac:chgData name="Shyamkumar, Nishanth" userId="4048e5f9-23e7-4efe-a56a-9f23bccb9bec" providerId="ADAL" clId="{33E044A5-E3BA-4E46-A303-B58E8FF3175C}" dt="2022-10-14T07:00:19.887" v="3721" actId="478"/>
          <ac:picMkLst>
            <pc:docMk/>
            <pc:sldMk cId="3566533704" sldId="267"/>
            <ac:picMk id="5" creationId="{D1E518A7-7A4B-4A67-BFF1-EBB5226D04B6}"/>
          </ac:picMkLst>
        </pc:picChg>
      </pc:sldChg>
      <pc:sldChg chg="addSp delSp modSp new mod modTransition delAnim">
        <pc:chgData name="Shyamkumar, Nishanth" userId="4048e5f9-23e7-4efe-a56a-9f23bccb9bec" providerId="ADAL" clId="{33E044A5-E3BA-4E46-A303-B58E8FF3175C}" dt="2022-10-14T19:35:19.420" v="4083" actId="478"/>
        <pc:sldMkLst>
          <pc:docMk/>
          <pc:sldMk cId="4022158586" sldId="268"/>
        </pc:sldMkLst>
        <pc:spChg chg="mod">
          <ac:chgData name="Shyamkumar, Nishanth" userId="4048e5f9-23e7-4efe-a56a-9f23bccb9bec" providerId="ADAL" clId="{33E044A5-E3BA-4E46-A303-B58E8FF3175C}" dt="2022-10-13T03:32:39.076" v="3352" actId="20577"/>
          <ac:spMkLst>
            <pc:docMk/>
            <pc:sldMk cId="4022158586" sldId="268"/>
            <ac:spMk id="2" creationId="{2D889EDB-83BE-470C-9F13-20D4F67CAB93}"/>
          </ac:spMkLst>
        </pc:spChg>
        <pc:spChg chg="add mod">
          <ac:chgData name="Shyamkumar, Nishanth" userId="4048e5f9-23e7-4efe-a56a-9f23bccb9bec" providerId="ADAL" clId="{33E044A5-E3BA-4E46-A303-B58E8FF3175C}" dt="2022-10-13T03:32:22.332" v="3344" actId="12"/>
          <ac:spMkLst>
            <pc:docMk/>
            <pc:sldMk cId="4022158586" sldId="268"/>
            <ac:spMk id="3" creationId="{68617B4D-3958-42F2-B4D3-07F454D9C065}"/>
          </ac:spMkLst>
        </pc:spChg>
        <pc:picChg chg="add del mod">
          <ac:chgData name="Shyamkumar, Nishanth" userId="4048e5f9-23e7-4efe-a56a-9f23bccb9bec" providerId="ADAL" clId="{33E044A5-E3BA-4E46-A303-B58E8FF3175C}" dt="2022-10-14T07:00:29.285" v="3725" actId="478"/>
          <ac:picMkLst>
            <pc:docMk/>
            <pc:sldMk cId="4022158586" sldId="268"/>
            <ac:picMk id="4" creationId="{0B4F9924-B584-49DE-9163-68DD0449735B}"/>
          </ac:picMkLst>
        </pc:picChg>
        <pc:picChg chg="add del mod">
          <ac:chgData name="Shyamkumar, Nishanth" userId="4048e5f9-23e7-4efe-a56a-9f23bccb9bec" providerId="ADAL" clId="{33E044A5-E3BA-4E46-A303-B58E8FF3175C}" dt="2022-10-14T19:35:19.420" v="4083" actId="478"/>
          <ac:picMkLst>
            <pc:docMk/>
            <pc:sldMk cId="4022158586" sldId="268"/>
            <ac:picMk id="4" creationId="{9358C3DB-66EF-408C-BF88-C3A2E81F0148}"/>
          </ac:picMkLst>
        </pc:picChg>
        <pc:picChg chg="add del mod">
          <ac:chgData name="Shyamkumar, Nishanth" userId="4048e5f9-23e7-4efe-a56a-9f23bccb9bec" providerId="ADAL" clId="{33E044A5-E3BA-4E46-A303-B58E8FF3175C}" dt="2022-10-14T04:49:30.385" v="3529" actId="478"/>
          <ac:picMkLst>
            <pc:docMk/>
            <pc:sldMk cId="4022158586" sldId="268"/>
            <ac:picMk id="4" creationId="{D7BFA3DE-2ABB-44A9-8A78-B00525748AF0}"/>
          </ac:picMkLst>
        </pc:picChg>
      </pc:sldChg>
      <pc:sldChg chg="addSp modSp new mod">
        <pc:chgData name="Shyamkumar, Nishanth" userId="4048e5f9-23e7-4efe-a56a-9f23bccb9bec" providerId="ADAL" clId="{33E044A5-E3BA-4E46-A303-B58E8FF3175C}" dt="2022-10-24T18:37:51.566" v="4121" actId="2711"/>
        <pc:sldMkLst>
          <pc:docMk/>
          <pc:sldMk cId="728163569" sldId="269"/>
        </pc:sldMkLst>
        <pc:spChg chg="mod">
          <ac:chgData name="Shyamkumar, Nishanth" userId="4048e5f9-23e7-4efe-a56a-9f23bccb9bec" providerId="ADAL" clId="{33E044A5-E3BA-4E46-A303-B58E8FF3175C}" dt="2022-10-24T18:29:16.827" v="4108" actId="20577"/>
          <ac:spMkLst>
            <pc:docMk/>
            <pc:sldMk cId="728163569" sldId="269"/>
            <ac:spMk id="2" creationId="{6BAA568B-FA2D-44CB-8628-691CFE220C8E}"/>
          </ac:spMkLst>
        </pc:spChg>
        <pc:spChg chg="add mod">
          <ac:chgData name="Shyamkumar, Nishanth" userId="4048e5f9-23e7-4efe-a56a-9f23bccb9bec" providerId="ADAL" clId="{33E044A5-E3BA-4E46-A303-B58E8FF3175C}" dt="2022-10-24T18:37:51.566" v="4121" actId="2711"/>
          <ac:spMkLst>
            <pc:docMk/>
            <pc:sldMk cId="728163569" sldId="269"/>
            <ac:spMk id="3" creationId="{CFC96445-54A1-468E-BB17-D093344489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4E93-9E36-43B6-8655-D5CD2DF84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699D4-5A2F-4834-A8DF-F28BE7415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499CA-EBA6-40B7-A350-0F1CAE858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580B0-7963-4DBC-98EC-D684FFB4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BD420-9ECD-4663-A68F-AF9D8DB5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2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3AA1-1D07-467E-B6BB-9F79C76E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98988-B614-42D6-8B5B-22564FA03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E8D7B-FC41-4C47-9E6B-F9C3B906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54173-C394-469B-BDDA-20171679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52934-84DE-42A7-8913-D12A50F8E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8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CD6767-9CFE-4B1C-99B5-5F40CE714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08828-4C0A-4F6C-8BC7-CA460372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FF9D7-FD99-4448-8FAC-F449BAE8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68292-2F94-4F37-B51D-1C53746E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CF243-8225-4BB8-A900-C0789E98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3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4645-3869-4973-9156-04F46A6AA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82448-D52E-494E-8727-D1AAFE287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8BB1-236E-4D88-B9D3-0BC06FF4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7208D-F781-4E5D-B42B-37C6502B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7DD9E-8C27-4354-9C82-22320EEA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A13A4-658C-4598-9643-4299CC2B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B70B6-C35C-474D-A785-CB91F49EC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22711-B4FC-4C49-964D-C616BDF1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010E0-1201-416D-8880-1D1DC7DAA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50370-B97B-4134-B3D5-2C34CE1E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021BD-6016-4C06-BBD4-2FFD019A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84DBC-48B3-4FE2-A3F3-2BC514604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D8F77-B6C3-49F6-8BBF-A6220D123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1EC8B-FD5C-4EF1-AB04-76E9E6A6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D0BF1-457D-4A3A-A507-0E5AE1229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8B30-00DA-460B-AA1C-1A17A112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6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3658-C582-4B74-AFDF-FBE8060F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2C35C-2929-409E-B770-434BC0CFF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7F9C8-1C50-44DF-8B07-8D45DB1D1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31827-C4EC-420D-ADA1-57EA91014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9A3461-061A-4D61-97FB-729BE9F30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9DB6C3-948C-4096-99FE-BED38A2A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FACBE-44C3-4C44-9687-B00B2CF7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8A0FFE-16B1-4239-8810-CECFE3BB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3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EDFF8-1F50-41C8-9027-22DA4C76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D75BB-A858-4822-99B5-0B0C2C27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EF9F5-97F3-48D8-9BD8-496A5DA5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BE0FC-A636-4F34-9D61-E53368CB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5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320E75-BF0C-4723-AD0B-0E74CA01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CF900-E098-48DD-9C3E-03D0BC33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AD3E1-6592-4928-9E31-715B4E5E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0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EA547-4CBD-4DCB-9187-480721F3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DCE72-A684-4DD8-A4B8-A14393A37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44D02-F26F-42A3-8761-4B4DF5428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63905-187C-4BEB-AA29-586785B3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64C21-9257-4679-8740-602A530C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55735-F837-4C8D-BDFC-50609230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6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5D92A-378C-4279-BDDF-60CF54720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0F26BA-1C62-42A3-8C97-DABFF8582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BC149-3623-40A3-B45A-4488A75A4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7B287-7D13-4CD2-98B0-CFE3C09F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5E456-5EF2-41C2-BA8C-B40AE6D5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A8310-9493-4DC3-9325-CAE16704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3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B2FB1A-FEC4-43C7-95F2-40F061705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C7E76-B741-4F97-A5E1-20FE0FF51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DE6A4-5E83-4B2C-BDDB-F9478F579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F12E0-1A14-423D-8366-1E031724F81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46286-38AA-4027-B05E-EE7EE5A2E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A6621-2DCC-4E3E-967E-AC9B4746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D990-DBC9-42B6-A1EB-0B031429F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4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nd/4.0" TargetMode="External"/><Relationship Id="rId2" Type="http://schemas.openxmlformats.org/officeDocument/2006/relationships/hyperlink" Target="https://github.com/SystemsApproach/5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65FFF7-6448-48B1-8023-91D33D398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In-Kernel fast path performance for containers running Telecom Workloads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6EE84-2A34-4F09-A1AC-E2A931989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Nishanth Shyamkumar, Piotr Raczynski, Dave Cremins, Michal Kubiak, Ashok Sunder Rajan     -   [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Intel Corporation 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24702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99"/>
    </mc:Choice>
    <mc:Fallback xmlns="">
      <p:transition spd="slow" advTm="539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49CCB9-6732-4098-884B-8CD0E126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4"/>
            <a:ext cx="10993794" cy="78425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Performance Results / Takeaways</a:t>
            </a:r>
            <a:b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E96F9936-1948-4102-AA2A-630C9D964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302" y="802867"/>
            <a:ext cx="7267003" cy="40582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8BF65F-20CB-4507-8888-B8E15CBCC098}"/>
              </a:ext>
            </a:extLst>
          </p:cNvPr>
          <p:cNvSpPr txBox="1"/>
          <p:nvPr/>
        </p:nvSpPr>
        <p:spPr>
          <a:xfrm>
            <a:off x="518474" y="4854804"/>
            <a:ext cx="111142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depicted as ‘Bridging method + NW processing </a:t>
            </a:r>
            <a:r>
              <a:rPr lang="en-US" dirty="0" err="1"/>
              <a:t>datapath</a:t>
            </a:r>
            <a:r>
              <a:rPr lang="en-US" dirty="0"/>
              <a:t>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L2 bridge least performant due to </a:t>
            </a:r>
            <a:r>
              <a:rPr lang="en-US" dirty="0" err="1"/>
              <a:t>Netfilter</a:t>
            </a:r>
            <a:r>
              <a:rPr lang="en-US" dirty="0"/>
              <a:t> rule matching including NAT translations.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SRIOV + Linux limited due to packet copy(kernel/</a:t>
            </a:r>
            <a:r>
              <a:rPr lang="en-US" dirty="0" err="1"/>
              <a:t>userspace</a:t>
            </a:r>
            <a:r>
              <a:rPr lang="en-US" dirty="0"/>
              <a:t>) and Linux Network stack processing.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SRIOV + </a:t>
            </a:r>
            <a:r>
              <a:rPr lang="en-US" dirty="0" err="1"/>
              <a:t>afxdp_zc</a:t>
            </a:r>
            <a:r>
              <a:rPr lang="en-US" dirty="0"/>
              <a:t> doesn’t need 10 cores to achieve 2MPPS throughput. </a:t>
            </a:r>
          </a:p>
        </p:txBody>
      </p:sp>
    </p:spTree>
    <p:extLst>
      <p:ext uri="{BB962C8B-B14F-4D97-AF65-F5344CB8AC3E}">
        <p14:creationId xmlns:p14="http://schemas.microsoft.com/office/powerpoint/2010/main" val="43955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80"/>
    </mc:Choice>
    <mc:Fallback xmlns="">
      <p:transition spd="slow" advTm="131680"/>
    </mc:Fallback>
  </mc:AlternateContent>
  <p:extLst>
    <p:ext uri="{3A86A75C-4F4B-4683-9AE1-C65F6400EC91}">
      <p14:laserTraceLst xmlns:p14="http://schemas.microsoft.com/office/powerpoint/2010/main">
        <p14:tracePtLst>
          <p14:tracePt t="1098" x="11104563" y="3773488"/>
          <p14:tracePt t="1115" x="10977563" y="3790950"/>
          <p14:tracePt t="1118" x="10790238" y="3806825"/>
          <p14:tracePt t="1130" x="10245725" y="3824288"/>
          <p14:tracePt t="1133" x="9609138" y="3841750"/>
          <p14:tracePt t="1146" x="9005888" y="3841750"/>
          <p14:tracePt t="1150" x="8453438" y="3841750"/>
          <p14:tracePt t="1162" x="7969250" y="3841750"/>
          <p14:tracePt t="1166" x="7561263" y="3841750"/>
          <p14:tracePt t="1177" x="7246938" y="3841750"/>
          <p14:tracePt t="1182" x="7018338" y="3841750"/>
          <p14:tracePt t="1195" x="6838950" y="3841750"/>
          <p14:tracePt t="1199" x="6711950" y="3841750"/>
          <p14:tracePt t="1210" x="6610350" y="3857625"/>
          <p14:tracePt t="1215" x="6542088" y="3867150"/>
          <p14:tracePt t="1227" x="6524625" y="3875088"/>
          <p14:tracePt t="1232" x="6516688" y="3875088"/>
          <p14:tracePt t="1275" x="6499225" y="3875088"/>
          <p14:tracePt t="1278" x="6491288" y="3875088"/>
          <p14:tracePt t="1290" x="6456363" y="3875088"/>
          <p14:tracePt t="1293" x="6423025" y="3875088"/>
          <p14:tracePt t="1306" x="6338888" y="3875088"/>
          <p14:tracePt t="1309" x="6176963" y="3867150"/>
          <p14:tracePt t="1323" x="5921375" y="3867150"/>
          <p14:tracePt t="1326" x="5657850" y="3857625"/>
          <p14:tracePt t="1338" x="5276850" y="3832225"/>
          <p14:tracePt t="1342" x="4775200" y="3773488"/>
          <p14:tracePt t="1354" x="4298950" y="3697288"/>
          <p14:tracePt t="1358" x="3814763" y="3594100"/>
          <p14:tracePt t="1370" x="3414713" y="3502025"/>
          <p14:tracePt t="1373" x="3041650" y="3390900"/>
          <p14:tracePt t="1385" x="2770188" y="3289300"/>
          <p14:tracePt t="1390" x="2590800" y="3221038"/>
          <p14:tracePt t="1402" x="2455863" y="3170238"/>
          <p14:tracePt t="1406" x="2352675" y="3135313"/>
          <p14:tracePt t="1418" x="2276475" y="3101975"/>
          <p14:tracePt t="1421" x="2217738" y="3084513"/>
          <p14:tracePt t="1434" x="2200275" y="3067050"/>
          <p14:tracePt t="1727" x="2208213" y="3067050"/>
          <p14:tracePt t="1739" x="2243138" y="3067050"/>
          <p14:tracePt t="1745" x="2260600" y="3067050"/>
          <p14:tracePt t="1755" x="2311400" y="3101975"/>
          <p14:tracePt t="1760" x="2344738" y="3144838"/>
          <p14:tracePt t="1770" x="2362200" y="3170238"/>
          <p14:tracePt t="1773" x="2387600" y="3203575"/>
          <p14:tracePt t="1787" x="2430463" y="3238500"/>
          <p14:tracePt t="1790" x="2455863" y="3279775"/>
          <p14:tracePt t="1804" x="2481263" y="3314700"/>
          <p14:tracePt t="1807" x="2497138" y="3348038"/>
          <p14:tracePt t="1821" x="2524125" y="3390900"/>
          <p14:tracePt t="1835" x="2524125" y="3398838"/>
          <p14:tracePt t="1838" x="2540000" y="3416300"/>
          <p14:tracePt t="1852" x="2540000" y="3424238"/>
          <p14:tracePt t="2314" x="2540000" y="3416300"/>
          <p14:tracePt t="2321" x="2540000" y="3408363"/>
          <p14:tracePt t="2331" x="2540000" y="3365500"/>
          <p14:tracePt t="2334" x="2524125" y="3289300"/>
          <p14:tracePt t="2347" x="2514600" y="3152775"/>
          <p14:tracePt t="2350" x="2506663" y="2990850"/>
          <p14:tracePt t="2362" x="2489200" y="2838450"/>
          <p14:tracePt t="2366" x="2481263" y="2693988"/>
          <p14:tracePt t="2379" x="2481263" y="2566988"/>
          <p14:tracePt t="2385" x="2481263" y="2447925"/>
          <p14:tracePt t="2395" x="2471738" y="2328863"/>
          <p14:tracePt t="2401" x="2471738" y="2200275"/>
          <p14:tracePt t="2410" x="2455863" y="2090738"/>
          <p14:tracePt t="2415" x="2455863" y="1989138"/>
          <p14:tracePt t="2425" x="2455863" y="1903413"/>
          <p14:tracePt t="2431" x="2455863" y="1819275"/>
          <p14:tracePt t="2441" x="2455863" y="1758950"/>
          <p14:tracePt t="2445" x="2455863" y="1708150"/>
          <p14:tracePt t="2457" x="2455863" y="1649413"/>
          <p14:tracePt t="2461" x="2455863" y="1606550"/>
          <p14:tracePt t="2473" x="2455863" y="1555750"/>
          <p14:tracePt t="2478" x="2455863" y="1530350"/>
          <p14:tracePt t="2489" x="2455863" y="1495425"/>
          <p14:tracePt t="2493" x="2455863" y="1462088"/>
          <p14:tracePt t="2505" x="2455863" y="1427163"/>
          <p14:tracePt t="2509" x="2446338" y="1401763"/>
          <p14:tracePt t="2525" x="2446338" y="1393825"/>
          <p14:tracePt t="3910" x="2446338" y="1401763"/>
          <p14:tracePt t="3914" x="2446338" y="1411288"/>
          <p14:tracePt t="3927" x="2446338" y="1538288"/>
          <p14:tracePt t="3931" x="2438400" y="1725613"/>
          <p14:tracePt t="3941" x="2438400" y="1928813"/>
          <p14:tracePt t="3949" x="2420938" y="2141538"/>
          <p14:tracePt t="3958" x="2405063" y="2379663"/>
          <p14:tracePt t="3962" x="2395538" y="2592388"/>
          <p14:tracePt t="3974" x="2379663" y="2805113"/>
          <p14:tracePt t="3977" x="2362200" y="3008313"/>
          <p14:tracePt t="3990" x="2352675" y="3195638"/>
          <p14:tracePt t="3994" x="2352675" y="3373438"/>
          <p14:tracePt t="4008" x="2352675" y="3527425"/>
          <p14:tracePt t="4010" x="2352675" y="3679825"/>
          <p14:tracePt t="4021" x="2352675" y="3806825"/>
          <p14:tracePt t="4025" x="2352675" y="3908425"/>
          <p14:tracePt t="4038" x="2362200" y="3976688"/>
          <p14:tracePt t="4041" x="2362200" y="4037013"/>
          <p14:tracePt t="4054" x="2362200" y="4044950"/>
          <p14:tracePt t="4105" x="2362200" y="4037013"/>
          <p14:tracePt t="4117" x="2370138" y="4019550"/>
          <p14:tracePt t="4120" x="2379663" y="3951288"/>
          <p14:tracePt t="4134" x="2395538" y="3841750"/>
          <p14:tracePt t="4138" x="2413000" y="3722688"/>
          <p14:tracePt t="4150" x="2438400" y="3578225"/>
          <p14:tracePt t="4153" x="2463800" y="3441700"/>
          <p14:tracePt t="4166" x="2489200" y="3297238"/>
          <p14:tracePt t="4170" x="2506663" y="3152775"/>
          <p14:tracePt t="4184" x="2524125" y="3000375"/>
          <p14:tracePt t="4186" x="2532063" y="2855913"/>
          <p14:tracePt t="4199" x="2549525" y="2701925"/>
          <p14:tracePt t="4203" x="2549525" y="2574925"/>
          <p14:tracePt t="4215" x="2549525" y="2430463"/>
          <p14:tracePt t="4217" x="2549525" y="2303463"/>
          <p14:tracePt t="4230" x="2549525" y="2192338"/>
          <p14:tracePt t="4233" x="2549525" y="2098675"/>
          <p14:tracePt t="4247" x="2549525" y="2014538"/>
          <p14:tracePt t="4250" x="2549525" y="1954213"/>
          <p14:tracePt t="4267" x="2549525" y="1895475"/>
          <p14:tracePt t="4279" x="2549525" y="1885950"/>
          <p14:tracePt t="4822" x="2514600" y="1903413"/>
          <p14:tracePt t="4826" x="2463800" y="1946275"/>
          <p14:tracePt t="4837" x="2370138" y="2014538"/>
          <p14:tracePt t="4841" x="2286000" y="2082800"/>
          <p14:tracePt t="4855" x="2174875" y="2159000"/>
          <p14:tracePt t="4859" x="2081213" y="2227263"/>
          <p14:tracePt t="4879" x="1885950" y="2362200"/>
          <p14:tracePt t="4887" x="1792288" y="2422525"/>
          <p14:tracePt t="4890" x="1716088" y="2473325"/>
          <p14:tracePt t="4903" x="1657350" y="2532063"/>
          <p14:tracePt t="4907" x="1614488" y="2566988"/>
          <p14:tracePt t="4919" x="1597025" y="2592388"/>
          <p14:tracePt t="4923" x="1579563" y="2617788"/>
          <p14:tracePt t="4936" x="1571625" y="2643188"/>
          <p14:tracePt t="4939" x="1571625" y="2668588"/>
          <p14:tracePt t="4952" x="1571625" y="2701925"/>
          <p14:tracePt t="4955" x="1571625" y="2744788"/>
          <p14:tracePt t="4968" x="1571625" y="2795588"/>
          <p14:tracePt t="4971" x="1597025" y="2838450"/>
          <p14:tracePt t="4983" x="1614488" y="2889250"/>
          <p14:tracePt t="4987" x="1631950" y="2932113"/>
          <p14:tracePt t="5000" x="1647825" y="2949575"/>
          <p14:tracePt t="5003" x="1665288" y="2965450"/>
          <p14:tracePt t="5015" x="1665288" y="2974975"/>
          <p14:tracePt t="5019" x="1682750" y="2974975"/>
          <p14:tracePt t="5035" x="1690688" y="2982913"/>
          <p14:tracePt t="5049" x="1690688" y="3008313"/>
          <p14:tracePt t="5051" x="1698625" y="3016250"/>
          <p14:tracePt t="5065" x="1698625" y="3041650"/>
          <p14:tracePt t="5067" x="1698625" y="3059113"/>
          <p14:tracePt t="5081" x="1698625" y="3067050"/>
          <p14:tracePt t="5083" x="1708150" y="3076575"/>
          <p14:tracePt t="5095" x="1708150" y="3084513"/>
          <p14:tracePt t="5276" x="1708150" y="3109913"/>
          <p14:tracePt t="5288" x="1708150" y="3127375"/>
          <p14:tracePt t="5292" x="1708150" y="3170238"/>
          <p14:tracePt t="5304" x="1716088" y="3203575"/>
          <p14:tracePt t="5307" x="1724025" y="3221038"/>
          <p14:tracePt t="5320" x="1733550" y="3238500"/>
          <p14:tracePt t="5336" x="1733550" y="3246438"/>
          <p14:tracePt t="5351" x="1733550" y="3254375"/>
          <p14:tracePt t="5511" x="1741488" y="3246438"/>
          <p14:tracePt t="5527" x="1758950" y="3221038"/>
          <p14:tracePt t="5531" x="1801813" y="3186113"/>
          <p14:tracePt t="5543" x="1835150" y="3152775"/>
          <p14:tracePt t="5548" x="1885950" y="3109913"/>
          <p14:tracePt t="5560" x="1911350" y="3101975"/>
          <p14:tracePt t="5565" x="1954213" y="3094038"/>
          <p14:tracePt t="5575" x="1962150" y="3084513"/>
          <p14:tracePt t="5581" x="1979613" y="3084513"/>
          <p14:tracePt t="5591" x="2005013" y="3084513"/>
          <p14:tracePt t="5597" x="2022475" y="3084513"/>
          <p14:tracePt t="5607" x="2047875" y="3084513"/>
          <p14:tracePt t="5612" x="2065338" y="3094038"/>
          <p14:tracePt t="5623" x="2106613" y="3109913"/>
          <p14:tracePt t="5627" x="2132013" y="3119438"/>
          <p14:tracePt t="5639" x="2149475" y="3127375"/>
          <p14:tracePt t="5643" x="2157413" y="3135313"/>
          <p14:tracePt t="5655" x="2166938" y="3144838"/>
          <p14:tracePt t="5659" x="2174875" y="3160713"/>
          <p14:tracePt t="5687" x="2182813" y="3178175"/>
          <p14:tracePt t="5691" x="2182813" y="3186113"/>
          <p14:tracePt t="5703" x="2200275" y="3195638"/>
          <p14:tracePt t="5707" x="2208213" y="3211513"/>
          <p14:tracePt t="5720" x="2208213" y="3221038"/>
          <p14:tracePt t="5724" x="2225675" y="3228975"/>
          <p14:tracePt t="5735" x="2243138" y="3238500"/>
          <p14:tracePt t="5739" x="2251075" y="3246438"/>
          <p14:tracePt t="5755" x="2260600" y="3246438"/>
          <p14:tracePt t="5784" x="2268538" y="3254375"/>
          <p14:tracePt t="6887" x="2268538" y="3246438"/>
          <p14:tracePt t="6899" x="2268538" y="3160713"/>
          <p14:tracePt t="6905" x="2243138" y="3059113"/>
          <p14:tracePt t="6915" x="2208213" y="2889250"/>
          <p14:tracePt t="6918" x="2166938" y="2693988"/>
          <p14:tracePt t="6931" x="2132013" y="2481263"/>
          <p14:tracePt t="6935" x="2106613" y="2286000"/>
          <p14:tracePt t="6948" x="2081213" y="2098675"/>
          <p14:tracePt t="6949" x="2055813" y="1911350"/>
          <p14:tracePt t="6969" x="2005013" y="1581150"/>
          <p14:tracePt t="6984" x="1971675" y="1343025"/>
          <p14:tracePt t="7000" x="1971675" y="1181100"/>
          <p14:tracePt t="7009" x="1971675" y="1138238"/>
          <p14:tracePt t="7014" x="1971675" y="1130300"/>
          <p14:tracePt t="7124" x="1971675" y="1112838"/>
          <p14:tracePt t="7131" x="1971675" y="1104900"/>
          <p14:tracePt t="7139" x="1971675" y="1079500"/>
          <p14:tracePt t="7142" x="1971675" y="1036638"/>
          <p14:tracePt t="7154" x="1971675" y="1003300"/>
          <p14:tracePt t="7158" x="1971675" y="977900"/>
          <p14:tracePt t="7171" x="1971675" y="968375"/>
          <p14:tracePt t="7484" x="2038350" y="985838"/>
          <p14:tracePt t="7489" x="2157413" y="1036638"/>
          <p14:tracePt t="7501" x="2549525" y="1198563"/>
          <p14:tracePt t="7512" x="3186113" y="1444625"/>
          <p14:tracePt t="7521" x="4826000" y="1971675"/>
          <p14:tracePt t="7531" x="5794375" y="2235200"/>
          <p14:tracePt t="7535" x="6770688" y="2498725"/>
          <p14:tracePt t="7547" x="7731125" y="2711450"/>
          <p14:tracePt t="7551" x="8674100" y="2871788"/>
          <p14:tracePt t="7565" x="9540875" y="2982913"/>
          <p14:tracePt t="7568" x="10306050" y="3101975"/>
          <p14:tracePt t="7584" x="11647488" y="3228975"/>
          <p14:tracePt t="7598" x="12141200" y="3271838"/>
          <p14:tracePt t="7748" x="12106275" y="3636963"/>
          <p14:tracePt t="7761" x="12004675" y="3722688"/>
          <p14:tracePt t="7772" x="11971338" y="3748088"/>
          <p14:tracePt t="7776" x="11945938" y="3763963"/>
          <p14:tracePt t="7792" x="11911013" y="3790950"/>
          <p14:tracePt t="7808" x="11852275" y="3841750"/>
          <p14:tracePt t="7822" x="11826875" y="3857625"/>
          <p14:tracePt t="7825" x="11766550" y="3892550"/>
          <p14:tracePt t="7837" x="11690350" y="3935413"/>
          <p14:tracePt t="7841" x="11588750" y="3986213"/>
          <p14:tracePt t="7856" x="11350625" y="4079875"/>
          <p14:tracePt t="7867" x="11241088" y="4113213"/>
          <p14:tracePt t="7879" x="11122025" y="4146550"/>
          <p14:tracePt t="7885" x="11018838" y="4181475"/>
          <p14:tracePt t="7889" x="10917238" y="4206875"/>
          <p14:tracePt t="7901" x="10833100" y="4224338"/>
          <p14:tracePt t="7905" x="10756900" y="4240213"/>
          <p14:tracePt t="7917" x="10671175" y="4249738"/>
          <p14:tracePt t="7920" x="10585450" y="4257675"/>
          <p14:tracePt t="7932" x="10526713" y="4257675"/>
          <p14:tracePt t="7936" x="10467975" y="4257675"/>
          <p14:tracePt t="7948" x="10425113" y="4257675"/>
          <p14:tracePt t="7951" x="10374313" y="4249738"/>
          <p14:tracePt t="7966" x="10331450" y="4240213"/>
          <p14:tracePt t="7969" x="10271125" y="4214813"/>
          <p14:tracePt t="7985" x="10126663" y="4156075"/>
          <p14:tracePt t="7996" x="10042525" y="4121150"/>
          <p14:tracePt t="8000" x="9948863" y="4087813"/>
          <p14:tracePt t="8012" x="9847263" y="4044950"/>
          <p14:tracePt t="8015" x="9753600" y="3994150"/>
          <p14:tracePt t="8037" x="9591675" y="3935413"/>
          <p14:tracePt t="8044" x="9515475" y="3900488"/>
          <p14:tracePt t="8047" x="9456738" y="3867150"/>
          <p14:tracePt t="8066" x="9396413" y="3849688"/>
          <p14:tracePt t="8397" x="9396413" y="3824288"/>
          <p14:tracePt t="8413" x="9396413" y="3781425"/>
          <p14:tracePt t="8419" x="9405938" y="3738563"/>
          <p14:tracePt t="8429" x="9421813" y="3646488"/>
          <p14:tracePt t="8434" x="9431338" y="3535363"/>
          <p14:tracePt t="8444" x="9431338" y="3398838"/>
          <p14:tracePt t="8448" x="9431338" y="3221038"/>
          <p14:tracePt t="8462" x="9431338" y="3051175"/>
          <p14:tracePt t="8463" x="9431338" y="2813050"/>
          <p14:tracePt t="8481" x="9413875" y="2362200"/>
          <p14:tracePt t="8494" x="9396413" y="2184400"/>
          <p14:tracePt t="8499" x="9388475" y="1997075"/>
          <p14:tracePt t="8510" x="9371013" y="1860550"/>
          <p14:tracePt t="8519" x="9363075" y="1733550"/>
          <p14:tracePt t="8523" x="9363075" y="1631950"/>
          <p14:tracePt t="8527" x="9363075" y="1546225"/>
          <p14:tracePt t="8539" x="9363075" y="1470025"/>
          <p14:tracePt t="8544" x="9363075" y="1427163"/>
          <p14:tracePt t="10111" x="9363075" y="1477963"/>
          <p14:tracePt t="10120" x="9363075" y="1852613"/>
          <p14:tracePt t="10125" x="9363075" y="2141538"/>
          <p14:tracePt t="10136" x="9363075" y="2293938"/>
          <p14:tracePt t="10142" x="9345613" y="2438400"/>
          <p14:tracePt t="10153" x="9337675" y="2549525"/>
          <p14:tracePt t="10157" x="9312275" y="2668588"/>
          <p14:tracePt t="10169" x="9294813" y="2770188"/>
          <p14:tracePt t="10172" x="9261475" y="2855913"/>
          <p14:tracePt t="10184" x="9236075" y="2932113"/>
          <p14:tracePt t="10189" x="9209088" y="2990850"/>
          <p14:tracePt t="10201" x="9183688" y="3041650"/>
          <p14:tracePt t="10205" x="9167813" y="3076575"/>
          <p14:tracePt t="10216" x="9158288" y="3094038"/>
          <p14:tracePt t="10220" x="9158288" y="3101975"/>
          <p14:tracePt t="10345" x="9158288" y="3109913"/>
          <p14:tracePt t="10541" x="9099550" y="3152775"/>
          <p14:tracePt t="10551" x="9005888" y="3238500"/>
          <p14:tracePt t="10555" x="8843963" y="3355975"/>
          <p14:tracePt t="10568" x="8615363" y="3527425"/>
          <p14:tracePt t="10571" x="8359775" y="3679825"/>
          <p14:tracePt t="10585" x="8096250" y="3832225"/>
          <p14:tracePt t="10589" x="7859713" y="3943350"/>
          <p14:tracePt t="10601" x="7662863" y="4052888"/>
          <p14:tracePt t="10605" x="7527925" y="4113213"/>
          <p14:tracePt t="10618" x="7426325" y="4156075"/>
          <p14:tracePt t="10620" x="7348538" y="4189413"/>
          <p14:tracePt t="10631" x="7297738" y="4224338"/>
          <p14:tracePt t="10635" x="7289800" y="4224338"/>
          <p14:tracePt t="10648" x="7264400" y="4240213"/>
          <p14:tracePt t="10651" x="7229475" y="4249738"/>
          <p14:tracePt t="10664" x="7178675" y="4265613"/>
          <p14:tracePt t="10668" x="7153275" y="4275138"/>
          <p14:tracePt t="10679" x="7112000" y="4300538"/>
          <p14:tracePt t="10683" x="7051675" y="4316413"/>
          <p14:tracePt t="10695" x="6975475" y="4333875"/>
          <p14:tracePt t="10699" x="6899275" y="4359275"/>
          <p14:tracePt t="10714" x="6831013" y="4368800"/>
          <p14:tracePt t="10717" x="6754813" y="4376738"/>
          <p14:tracePt t="10731" x="6567488" y="4394200"/>
          <p14:tracePt t="10749" x="6329363" y="4376738"/>
          <p14:tracePt t="10765" x="6142038" y="4341813"/>
          <p14:tracePt t="10780" x="6015038" y="4300538"/>
          <p14:tracePt t="10796" x="5921375" y="4257675"/>
          <p14:tracePt t="10816" x="5776913" y="4181475"/>
          <p14:tracePt t="10825" x="5692775" y="4146550"/>
          <p14:tracePt t="10830" x="5591175" y="4113213"/>
          <p14:tracePt t="10841" x="5472113" y="4087813"/>
          <p14:tracePt t="10845" x="5343525" y="4079875"/>
          <p14:tracePt t="10856" x="5233988" y="4062413"/>
          <p14:tracePt t="10860" x="5132388" y="4052888"/>
          <p14:tracePt t="10875" x="5046663" y="4052888"/>
          <p14:tracePt t="10879" x="4987925" y="4052888"/>
          <p14:tracePt t="10897" x="4927600" y="4052888"/>
          <p14:tracePt t="10904" x="4919663" y="4052888"/>
          <p14:tracePt t="10908" x="4902200" y="4052888"/>
          <p14:tracePt t="10920" x="4894263" y="4052888"/>
          <p14:tracePt t="10924" x="4868863" y="4052888"/>
          <p14:tracePt t="10940" x="4800600" y="4052888"/>
          <p14:tracePt t="10951" x="4783138" y="4052888"/>
          <p14:tracePt t="10955" x="4732338" y="4052888"/>
          <p14:tracePt t="10968" x="4689475" y="4044950"/>
          <p14:tracePt t="10972" x="4605338" y="4037013"/>
          <p14:tracePt t="10984" x="4529138" y="4011613"/>
          <p14:tracePt t="10988" x="4435475" y="3976688"/>
          <p14:tracePt t="11001" x="4367213" y="3943350"/>
          <p14:tracePt t="11005" x="4291013" y="3908425"/>
          <p14:tracePt t="11017" x="4222750" y="3883025"/>
          <p14:tracePt t="11021" x="4162425" y="3857625"/>
          <p14:tracePt t="11033" x="4129088" y="3841750"/>
          <p14:tracePt t="11036" x="4095750" y="3824288"/>
          <p14:tracePt t="11048" x="4060825" y="3806825"/>
          <p14:tracePt t="11052" x="4027488" y="3790950"/>
          <p14:tracePt t="11064" x="4002088" y="3781425"/>
          <p14:tracePt t="11068" x="3967163" y="3773488"/>
          <p14:tracePt t="11080" x="3941763" y="3763963"/>
          <p14:tracePt t="11084" x="3925888" y="3763963"/>
          <p14:tracePt t="11096" x="3908425" y="3763963"/>
          <p14:tracePt t="11100" x="3883025" y="3756025"/>
          <p14:tracePt t="11113" x="3865563" y="3756025"/>
          <p14:tracePt t="11116" x="3857625" y="3756025"/>
          <p14:tracePt t="11130" x="3832225" y="3756025"/>
          <p14:tracePt t="11134" x="3814763" y="3756025"/>
          <p14:tracePt t="11144" x="3789363" y="3756025"/>
          <p14:tracePt t="11148" x="3763963" y="3756025"/>
          <p14:tracePt t="11161" x="3738563" y="3748088"/>
          <p14:tracePt t="11164" x="3703638" y="3748088"/>
          <p14:tracePt t="11178" x="3662363" y="3738563"/>
          <p14:tracePt t="11183" x="3627438" y="3730625"/>
          <p14:tracePt t="11195" x="3576638" y="3722688"/>
          <p14:tracePt t="11200" x="3551238" y="3713163"/>
          <p14:tracePt t="11214" x="3449638" y="3654425"/>
          <p14:tracePt t="11227" x="3424238" y="3636963"/>
          <p14:tracePt t="11231" x="3406775" y="3619500"/>
          <p14:tracePt t="11244" x="3406775" y="3603625"/>
          <p14:tracePt t="11248" x="3406775" y="3594100"/>
          <p14:tracePt t="11259" x="3406775" y="3586163"/>
          <p14:tracePt t="11274" x="3414713" y="3568700"/>
          <p14:tracePt t="11279" x="3441700" y="3560763"/>
          <p14:tracePt t="11291" x="3467100" y="3543300"/>
          <p14:tracePt t="11296" x="3508375" y="3527425"/>
          <p14:tracePt t="11306" x="3559175" y="3502025"/>
          <p14:tracePt t="11310" x="3594100" y="3484563"/>
          <p14:tracePt t="11322" x="3619500" y="3467100"/>
          <p14:tracePt t="11327" x="3652838" y="3449638"/>
          <p14:tracePt t="11338" x="3687763" y="3441700"/>
          <p14:tracePt t="11344" x="3703638" y="3433763"/>
          <p14:tracePt t="11354" x="3713163" y="3424238"/>
          <p14:tracePt t="11358" x="3721100" y="3424238"/>
          <p14:tracePt t="11370" x="3729038" y="3424238"/>
          <p14:tracePt t="11374" x="3738563" y="3416300"/>
          <p14:tracePt t="11386" x="3756025" y="3416300"/>
          <p14:tracePt t="11390" x="3771900" y="3408363"/>
          <p14:tracePt t="11406" x="3797300" y="3408363"/>
          <p14:tracePt t="11418" x="3822700" y="3408363"/>
          <p14:tracePt t="11422" x="3857625" y="3408363"/>
          <p14:tracePt t="11434" x="3890963" y="3408363"/>
          <p14:tracePt t="11438" x="3941763" y="3424238"/>
          <p14:tracePt t="11450" x="3984625" y="3441700"/>
          <p14:tracePt t="11454" x="4035425" y="3467100"/>
          <p14:tracePt t="11465" x="4070350" y="3492500"/>
          <p14:tracePt t="11469" x="4111625" y="3543300"/>
          <p14:tracePt t="11481" x="4146550" y="3603625"/>
          <p14:tracePt t="11485" x="4179888" y="3679825"/>
          <p14:tracePt t="11498" x="4197350" y="3738563"/>
          <p14:tracePt t="11502" x="4214813" y="3806825"/>
          <p14:tracePt t="11514" x="4230688" y="3849688"/>
          <p14:tracePt t="11518" x="4230688" y="3892550"/>
          <p14:tracePt t="11530" x="4230688" y="3925888"/>
          <p14:tracePt t="11535" x="4222750" y="3951288"/>
          <p14:tracePt t="11545" x="4197350" y="3976688"/>
          <p14:tracePt t="11548" x="4171950" y="4002088"/>
          <p14:tracePt t="11561" x="4137025" y="4019550"/>
          <p14:tracePt t="11564" x="4095750" y="4044950"/>
          <p14:tracePt t="11578" x="4060825" y="4062413"/>
          <p14:tracePt t="11580" x="4027488" y="4079875"/>
          <p14:tracePt t="11594" x="3984625" y="4087813"/>
          <p14:tracePt t="11596" x="3951288" y="4087813"/>
          <p14:tracePt t="11610" x="3900488" y="4087813"/>
          <p14:tracePt t="11613" x="3832225" y="4079875"/>
          <p14:tracePt t="11628" x="3763963" y="4052888"/>
          <p14:tracePt t="11629" x="3703638" y="4037013"/>
          <p14:tracePt t="11647" x="3568700" y="3951288"/>
          <p14:tracePt t="11658" x="3508375" y="3892550"/>
          <p14:tracePt t="11663" x="3457575" y="3841750"/>
          <p14:tracePt t="11673" x="3414713" y="3781425"/>
          <p14:tracePt t="11677" x="3389313" y="3713163"/>
          <p14:tracePt t="11689" x="3381375" y="3671888"/>
          <p14:tracePt t="11694" x="3381375" y="3636963"/>
          <p14:tracePt t="11705" x="3389313" y="3594100"/>
          <p14:tracePt t="11711" x="3432175" y="3560763"/>
          <p14:tracePt t="11722" x="3492500" y="3517900"/>
          <p14:tracePt t="11726" x="3568700" y="3467100"/>
          <p14:tracePt t="11738" x="3662363" y="3424238"/>
          <p14:tracePt t="11745" x="3763963" y="3382963"/>
          <p14:tracePt t="11754" x="3865563" y="3348038"/>
          <p14:tracePt t="11759" x="3941763" y="3322638"/>
          <p14:tracePt t="11770" x="4017963" y="3314700"/>
          <p14:tracePt t="11774" x="4060825" y="3314700"/>
          <p14:tracePt t="11786" x="4078288" y="3330575"/>
          <p14:tracePt t="11791" x="4078288" y="3348038"/>
          <p14:tracePt t="11802" x="4078288" y="3390900"/>
          <p14:tracePt t="11807" x="4070350" y="3424238"/>
          <p14:tracePt t="11818" x="4027488" y="3509963"/>
          <p14:tracePt t="11822" x="3959225" y="3586163"/>
          <p14:tracePt t="11834" x="3890963" y="3662363"/>
          <p14:tracePt t="11838" x="3806825" y="3730625"/>
          <p14:tracePt t="11850" x="3729038" y="3790950"/>
          <p14:tracePt t="11854" x="3636963" y="3841750"/>
          <p14:tracePt t="11868" x="3568700" y="3875088"/>
          <p14:tracePt t="11871" x="3500438" y="3908425"/>
          <p14:tracePt t="11882" x="3467100" y="3917950"/>
          <p14:tracePt t="11886" x="3432175" y="3925888"/>
          <p14:tracePt t="11900" x="3414713" y="3925888"/>
          <p14:tracePt t="11903" x="3381375" y="3925888"/>
          <p14:tracePt t="11914" x="3373438" y="3925888"/>
          <p14:tracePt t="11918" x="3363913" y="3908425"/>
          <p14:tracePt t="11932" x="3355975" y="3875088"/>
          <p14:tracePt t="11936" x="3355975" y="3841750"/>
          <p14:tracePt t="11947" x="3355975" y="3806825"/>
          <p14:tracePt t="11950" x="3363913" y="3781425"/>
          <p14:tracePt t="11963" x="3381375" y="3738563"/>
          <p14:tracePt t="11966" x="3432175" y="3687763"/>
          <p14:tracePt t="11980" x="3482975" y="3636963"/>
          <p14:tracePt t="11983" x="3576638" y="3578225"/>
          <p14:tracePt t="11996" x="3662363" y="3535363"/>
          <p14:tracePt t="12001" x="3771900" y="3484563"/>
          <p14:tracePt t="12015" x="3933825" y="3441700"/>
          <p14:tracePt t="12031" x="4060825" y="3441700"/>
          <p14:tracePt t="12046" x="4129088" y="3509963"/>
          <p14:tracePt t="12064" x="4146550" y="3629025"/>
          <p14:tracePt t="12076" x="4146550" y="3687763"/>
          <p14:tracePt t="12079" x="4121150" y="3748088"/>
          <p14:tracePt t="12090" x="4086225" y="3798888"/>
          <p14:tracePt t="12095" x="4035425" y="3841750"/>
          <p14:tracePt t="12112" x="3933825" y="3900488"/>
          <p14:tracePt t="12123" x="3900488" y="3908425"/>
          <p14:tracePt t="12127" x="3865563" y="3917950"/>
          <p14:tracePt t="12138" x="3848100" y="3917950"/>
          <p14:tracePt t="12145" x="3840163" y="3917950"/>
          <p14:tracePt t="12155" x="3814763" y="3917950"/>
          <p14:tracePt t="12170" x="3814763" y="3908425"/>
          <p14:tracePt t="12175" x="3814763" y="3900488"/>
          <p14:tracePt t="12186" x="3814763" y="3892550"/>
          <p14:tracePt t="12191" x="3814763" y="3875088"/>
          <p14:tracePt t="12202" x="3814763" y="3857625"/>
          <p14:tracePt t="12206" x="3822700" y="3849688"/>
          <p14:tracePt t="12218" x="3840163" y="3824288"/>
          <p14:tracePt t="12222" x="3848100" y="3806825"/>
          <p14:tracePt t="12234" x="3865563" y="3790950"/>
          <p14:tracePt t="12250" x="3865563" y="3781425"/>
          <p14:tracePt t="12266" x="3865563" y="3773488"/>
          <p14:tracePt t="12283" x="3873500" y="3773488"/>
          <p14:tracePt t="12506" x="3857625" y="3781425"/>
          <p14:tracePt t="12510" x="3822700" y="3798888"/>
          <p14:tracePt t="12523" x="3781425" y="3806825"/>
          <p14:tracePt t="12527" x="3729038" y="3816350"/>
          <p14:tracePt t="12538" x="3703638" y="3824288"/>
          <p14:tracePt t="12550" x="3695700" y="3832225"/>
          <p14:tracePt t="12554" x="3670300" y="3841750"/>
          <p14:tracePt t="12557" x="3652838" y="3841750"/>
          <p14:tracePt t="12570" x="3644900" y="3841750"/>
          <p14:tracePt t="12573" x="3627438" y="3841750"/>
          <p14:tracePt t="12586" x="3619500" y="3841750"/>
          <p14:tracePt t="12591" x="3611563" y="3841750"/>
          <p14:tracePt t="12603" x="3594100" y="3841750"/>
          <p14:tracePt t="12606" x="3586163" y="3841750"/>
          <p14:tracePt t="12619" x="3576638" y="3841750"/>
          <p14:tracePt t="14387" x="3602038" y="3841750"/>
          <p14:tracePt t="14399" x="3721100" y="3790950"/>
          <p14:tracePt t="14404" x="3848100" y="3748088"/>
          <p14:tracePt t="14415" x="4070350" y="3713163"/>
          <p14:tracePt t="14418" x="4332288" y="3697288"/>
          <p14:tracePt t="14431" x="4605338" y="3687763"/>
          <p14:tracePt t="14435" x="4868863" y="3687763"/>
          <p14:tracePt t="14447" x="5097463" y="3687763"/>
          <p14:tracePt t="14452" x="5327650" y="3687763"/>
          <p14:tracePt t="14463" x="5530850" y="3687763"/>
          <p14:tracePt t="14466" x="5708650" y="3687763"/>
          <p14:tracePt t="14478" x="5862638" y="3687763"/>
          <p14:tracePt t="14481" x="6015038" y="3687763"/>
          <p14:tracePt t="14495" x="6142038" y="3687763"/>
          <p14:tracePt t="14499" x="6270625" y="3697288"/>
          <p14:tracePt t="14514" x="6473825" y="3722688"/>
          <p14:tracePt t="14527" x="6559550" y="3748088"/>
          <p14:tracePt t="14529" x="6618288" y="3756025"/>
          <p14:tracePt t="14543" x="6678613" y="3763963"/>
          <p14:tracePt t="14545" x="6729413" y="3773488"/>
          <p14:tracePt t="14557" x="6770688" y="3781425"/>
          <p14:tracePt t="14560" x="6823075" y="3790950"/>
          <p14:tracePt t="14578" x="6899275" y="3806825"/>
          <p14:tracePt t="14589" x="6932613" y="3806825"/>
          <p14:tracePt t="14594" x="6958013" y="3806825"/>
          <p14:tracePt t="14607" x="6992938" y="3806825"/>
          <p14:tracePt t="14611" x="7026275" y="3806825"/>
          <p14:tracePt t="14623" x="7059613" y="3806825"/>
          <p14:tracePt t="14627" x="7077075" y="3806825"/>
          <p14:tracePt t="14640" x="7102475" y="3806825"/>
          <p14:tracePt t="14643" x="7119938" y="3806825"/>
          <p14:tracePt t="14655" x="7137400" y="3806825"/>
          <p14:tracePt t="14660" x="7153275" y="3806825"/>
          <p14:tracePt t="14670" x="7178675" y="3798888"/>
          <p14:tracePt t="14675" x="7188200" y="3798888"/>
          <p14:tracePt t="14685" x="7221538" y="3798888"/>
          <p14:tracePt t="14690" x="7256463" y="3798888"/>
          <p14:tracePt t="14702" x="7289800" y="3798888"/>
          <p14:tracePt t="14706" x="7315200" y="3798888"/>
          <p14:tracePt t="14718" x="7348538" y="3806825"/>
          <p14:tracePt t="14722" x="7373938" y="3806825"/>
          <p14:tracePt t="14736" x="7416800" y="3816350"/>
          <p14:tracePt t="14740" x="7442200" y="3816350"/>
          <p14:tracePt t="14751" x="7467600" y="3824288"/>
          <p14:tracePt t="14756" x="7502525" y="3824288"/>
          <p14:tracePt t="14768" x="7535863" y="3832225"/>
          <p14:tracePt t="14772" x="7553325" y="3832225"/>
          <p14:tracePt t="14784" x="7578725" y="3832225"/>
          <p14:tracePt t="14788" x="7604125" y="3832225"/>
          <p14:tracePt t="14800" x="7629525" y="3832225"/>
          <p14:tracePt t="14804" x="7654925" y="3832225"/>
          <p14:tracePt t="14816" x="7688263" y="3824288"/>
          <p14:tracePt t="14819" x="7723188" y="3824288"/>
          <p14:tracePt t="14831" x="7766050" y="3824288"/>
          <p14:tracePt t="14836" x="7799388" y="3816350"/>
          <p14:tracePt t="14849" x="7842250" y="3806825"/>
          <p14:tracePt t="14852" x="7893050" y="3798888"/>
          <p14:tracePt t="14864" x="7935913" y="3790950"/>
          <p14:tracePt t="14868" x="7977188" y="3790950"/>
          <p14:tracePt t="14895" x="8080375" y="3781425"/>
          <p14:tracePt t="14901" x="8096250" y="3773488"/>
          <p14:tracePt t="14913" x="8121650" y="3763963"/>
          <p14:tracePt t="14917" x="8139113" y="3763963"/>
          <p14:tracePt t="14932" x="8147050" y="3763963"/>
          <p14:tracePt t="15328" x="8181975" y="3763963"/>
          <p14:tracePt t="15344" x="8224838" y="3763963"/>
          <p14:tracePt t="15348" x="8250238" y="3763963"/>
          <p14:tracePt t="15361" x="8318500" y="3763963"/>
          <p14:tracePt t="15364" x="8385175" y="3763963"/>
          <p14:tracePt t="15377" x="8470900" y="3763963"/>
          <p14:tracePt t="15380" x="8555038" y="3763963"/>
          <p14:tracePt t="15393" x="8648700" y="3763963"/>
          <p14:tracePt t="15396" x="8734425" y="3763963"/>
          <p14:tracePt t="15408" x="8818563" y="3763963"/>
          <p14:tracePt t="15411" x="8886825" y="3763963"/>
          <p14:tracePt t="15426" x="8955088" y="3763963"/>
          <p14:tracePt t="15429" x="9005888" y="3763963"/>
          <p14:tracePt t="15736" x="9005888" y="3756025"/>
          <p14:tracePt t="15752" x="9005888" y="3722688"/>
          <p14:tracePt t="15769" x="9005888" y="3687763"/>
          <p14:tracePt t="15781" x="9005888" y="3662363"/>
          <p14:tracePt t="15784" x="9005888" y="3629025"/>
          <p14:tracePt t="15786" x="9005888" y="3586163"/>
          <p14:tracePt t="15798" x="9005888" y="3543300"/>
          <p14:tracePt t="15803" x="9005888" y="3509963"/>
          <p14:tracePt t="15817" x="9005888" y="3467100"/>
          <p14:tracePt t="15821" x="9005888" y="3424238"/>
          <p14:tracePt t="15834" x="9005888" y="3382963"/>
          <p14:tracePt t="15839" x="9005888" y="3340100"/>
          <p14:tracePt t="15849" x="9005888" y="3305175"/>
          <p14:tracePt t="15852" x="9005888" y="3271838"/>
          <p14:tracePt t="15865" x="9005888" y="3228975"/>
          <p14:tracePt t="15868" x="9005888" y="3186113"/>
          <p14:tracePt t="15880" x="9005888" y="3144838"/>
          <p14:tracePt t="15892" x="9005888" y="3109913"/>
          <p14:tracePt t="15897" x="9005888" y="3076575"/>
          <p14:tracePt t="15899" x="9005888" y="3051175"/>
          <p14:tracePt t="15912" x="9005888" y="3033713"/>
          <p14:tracePt t="15917" x="9005888" y="3008313"/>
          <p14:tracePt t="15932" x="9005888" y="3000375"/>
          <p14:tracePt t="15945" x="9005888" y="2982913"/>
          <p14:tracePt t="15962" x="9005888" y="2974975"/>
          <p14:tracePt t="15966" x="9005888" y="2965450"/>
          <p14:tracePt t="15980" x="9005888" y="2949575"/>
          <p14:tracePt t="15995" x="9005888" y="2922588"/>
          <p14:tracePt t="16009" x="9005888" y="2897188"/>
          <p14:tracePt t="16012" x="9005888" y="2889250"/>
          <p14:tracePt t="16029" x="9005888" y="2855913"/>
          <p14:tracePt t="16045" x="9005888" y="2820988"/>
          <p14:tracePt t="16060" x="9005888" y="2778125"/>
          <p14:tracePt t="16072" x="9005888" y="2744788"/>
          <p14:tracePt t="16076" x="9013825" y="2719388"/>
          <p14:tracePt t="16093" x="9023350" y="2668588"/>
          <p14:tracePt t="16109" x="9023350" y="2600325"/>
          <p14:tracePt t="16129" x="9031288" y="2574925"/>
          <p14:tracePt t="16132" x="9031288" y="2566988"/>
          <p14:tracePt t="16144" x="9039225" y="2524125"/>
          <p14:tracePt t="16148" x="9039225" y="2498725"/>
          <p14:tracePt t="16162" x="9048750" y="2481263"/>
          <p14:tracePt t="16165" x="9048750" y="2463800"/>
          <p14:tracePt t="16178" x="9048750" y="2438400"/>
          <p14:tracePt t="16182" x="9048750" y="2422525"/>
          <p14:tracePt t="16194" x="9048750" y="2413000"/>
          <p14:tracePt t="16198" x="9048750" y="2397125"/>
          <p14:tracePt t="16210" x="9056688" y="2379663"/>
          <p14:tracePt t="16212" x="9056688" y="2362200"/>
          <p14:tracePt t="16225" x="9056688" y="2354263"/>
          <p14:tracePt t="16230" x="9056688" y="2344738"/>
          <p14:tracePt t="16245" x="9056688" y="2311400"/>
          <p14:tracePt t="16260" x="9056688" y="2303463"/>
          <p14:tracePt t="16263" x="9056688" y="2278063"/>
          <p14:tracePt t="16278" x="9056688" y="2227263"/>
          <p14:tracePt t="16295" x="9056688" y="2174875"/>
          <p14:tracePt t="16311" x="9056688" y="2124075"/>
          <p14:tracePt t="16324" x="9056688" y="2098675"/>
          <p14:tracePt t="16327" x="9056688" y="2090738"/>
          <p14:tracePt t="16338" x="9056688" y="2065338"/>
          <p14:tracePt t="16342" x="9056688" y="2039938"/>
          <p14:tracePt t="16360" x="9056688" y="2005013"/>
          <p14:tracePt t="16372" x="9056688" y="1979613"/>
          <p14:tracePt t="16376" x="9056688" y="1971675"/>
          <p14:tracePt t="16387" x="9056688" y="1946275"/>
          <p14:tracePt t="16392" x="9056688" y="1928813"/>
          <p14:tracePt t="16402" x="9056688" y="1920875"/>
          <p14:tracePt t="16406" x="9056688" y="1895475"/>
          <p14:tracePt t="16419" x="9056688" y="1885950"/>
          <p14:tracePt t="16423" x="9056688" y="1870075"/>
          <p14:tracePt t="16435" x="9056688" y="1852613"/>
          <p14:tracePt t="16438" x="9056688" y="1844675"/>
          <p14:tracePt t="16451" x="9056688" y="1827213"/>
          <p14:tracePt t="16454" x="9056688" y="1819275"/>
          <p14:tracePt t="16466" x="9048750" y="1809750"/>
          <p14:tracePt t="16470" x="9048750" y="1801813"/>
          <p14:tracePt t="16484" x="9048750" y="1793875"/>
          <p14:tracePt t="16487" x="9048750" y="1784350"/>
          <p14:tracePt t="16499" x="9048750" y="1776413"/>
          <p14:tracePt t="16514" x="9048750" y="1766888"/>
          <p14:tracePt t="17092" x="9048750" y="1784350"/>
          <p14:tracePt t="17099" x="9048750" y="1809750"/>
          <p14:tracePt t="17112" x="9048750" y="1928813"/>
          <p14:tracePt t="17127" x="9048750" y="2073275"/>
          <p14:tracePt t="17138" x="9048750" y="2159000"/>
          <p14:tracePt t="17142" x="9048750" y="2243138"/>
          <p14:tracePt t="17156" x="9048750" y="2328863"/>
          <p14:tracePt t="17160" x="9048750" y="2413000"/>
          <p14:tracePt t="17172" x="9048750" y="2498725"/>
          <p14:tracePt t="17177" x="9048750" y="2600325"/>
          <p14:tracePt t="17186" x="9048750" y="2701925"/>
          <p14:tracePt t="17192" x="9048750" y="2795588"/>
          <p14:tracePt t="17203" x="9048750" y="2906713"/>
          <p14:tracePt t="17208" x="9048750" y="3025775"/>
          <p14:tracePt t="17219" x="9048750" y="3135313"/>
          <p14:tracePt t="17223" x="9031288" y="3263900"/>
          <p14:tracePt t="17235" x="9031288" y="3365500"/>
          <p14:tracePt t="17239" x="9023350" y="3467100"/>
          <p14:tracePt t="17251" x="9013825" y="3560763"/>
          <p14:tracePt t="17255" x="9013825" y="3662363"/>
          <p14:tracePt t="17266" x="9013825" y="3748088"/>
          <p14:tracePt t="17270" x="9013825" y="3816350"/>
          <p14:tracePt t="17282" x="9013825" y="3875088"/>
          <p14:tracePt t="17287" x="9013825" y="3917950"/>
          <p14:tracePt t="17299" x="9013825" y="3935413"/>
          <p14:tracePt t="17302" x="9013825" y="3943350"/>
          <p14:tracePt t="17449" x="9013825" y="3849688"/>
          <p14:tracePt t="17463" x="9013825" y="3619500"/>
          <p14:tracePt t="17475" x="9013825" y="3502025"/>
          <p14:tracePt t="17481" x="8997950" y="3355975"/>
          <p14:tracePt t="17494" x="8955088" y="3084513"/>
          <p14:tracePt t="17511" x="8894763" y="2838450"/>
          <p14:tracePt t="17521" x="8861425" y="2736850"/>
          <p14:tracePt t="17526" x="8828088" y="2617788"/>
          <p14:tracePt t="17540" x="8793163" y="2516188"/>
          <p14:tracePt t="17544" x="8767763" y="2413000"/>
          <p14:tracePt t="17555" x="8742363" y="2328863"/>
          <p14:tracePt t="17562" x="8724900" y="2268538"/>
          <p14:tracePt t="17571" x="8716963" y="2209800"/>
          <p14:tracePt t="17577" x="8716963" y="2166938"/>
          <p14:tracePt t="17586" x="8716963" y="2133600"/>
          <p14:tracePt t="17591" x="8716963" y="2108200"/>
          <p14:tracePt t="17601" x="8716963" y="2098675"/>
          <p14:tracePt t="17606" x="8716963" y="2073275"/>
          <p14:tracePt t="17619" x="8716963" y="2065338"/>
          <p14:tracePt t="17788" x="8724900" y="2047875"/>
          <p14:tracePt t="17798" x="8750300" y="2005013"/>
          <p14:tracePt t="17803" x="8793163" y="1954213"/>
          <p14:tracePt t="17811" x="8836025" y="1903413"/>
          <p14:tracePt t="17816" x="8861425" y="1852613"/>
          <p14:tracePt t="17829" x="8886825" y="1819275"/>
          <p14:tracePt t="17832" x="8904288" y="1793875"/>
          <p14:tracePt t="17844" x="8921750" y="1758950"/>
          <p14:tracePt t="17848" x="8937625" y="1716088"/>
          <p14:tracePt t="17860" x="8972550" y="1665288"/>
          <p14:tracePt t="17863" x="8988425" y="1614488"/>
          <p14:tracePt t="17877" x="9005888" y="1581150"/>
          <p14:tracePt t="17880" x="9023350" y="1546225"/>
          <p14:tracePt t="17896" x="9023350" y="1538288"/>
          <p14:tracePt t="17945" x="9031288" y="1563688"/>
          <p14:tracePt t="17962" x="9064625" y="1649413"/>
          <p14:tracePt t="17973" x="9099550" y="1725613"/>
          <p14:tracePt t="17980" x="9124950" y="1827213"/>
          <p14:tracePt t="17987" x="9150350" y="1938338"/>
          <p14:tracePt t="17992" x="9167813" y="2065338"/>
          <p14:tracePt t="18010" x="9201150" y="2319338"/>
          <p14:tracePt t="18021" x="9226550" y="2438400"/>
          <p14:tracePt t="18028" x="9236075" y="2549525"/>
          <p14:tracePt t="18037" x="9251950" y="2668588"/>
          <p14:tracePt t="18043" x="9261475" y="2770188"/>
          <p14:tracePt t="18052" x="9269413" y="2855913"/>
          <p14:tracePt t="18058" x="9269413" y="2940050"/>
          <p14:tracePt t="18069" x="9269413" y="3025775"/>
          <p14:tracePt t="18077" x="9269413" y="3084513"/>
          <p14:tracePt t="18083" x="9269413" y="3135313"/>
          <p14:tracePt t="18088" x="9269413" y="3186113"/>
          <p14:tracePt t="18100" x="9269413" y="3228975"/>
          <p14:tracePt t="18103" x="9269413" y="3263900"/>
          <p14:tracePt t="18115" x="9269413" y="3289300"/>
          <p14:tracePt t="18119" x="9269413" y="3305175"/>
          <p14:tracePt t="18137" x="9269413" y="3340100"/>
          <p14:tracePt t="18150" x="9269413" y="3348038"/>
          <p14:tracePt t="18153" x="9269413" y="3355975"/>
          <p14:tracePt t="18313" x="9269413" y="3297238"/>
          <p14:tracePt t="18326" x="9269413" y="3254375"/>
          <p14:tracePt t="18329" x="9269413" y="3228975"/>
          <p14:tracePt t="18342" x="9269413" y="3211513"/>
          <p14:tracePt t="18346" x="9269413" y="3178175"/>
          <p14:tracePt t="18360" x="9269413" y="3109913"/>
          <p14:tracePt t="18377" x="9269413" y="3025775"/>
          <p14:tracePt t="18389" x="9269413" y="2990850"/>
          <p14:tracePt t="18394" x="9269413" y="2949575"/>
          <p14:tracePt t="18406" x="9269413" y="2881313"/>
          <p14:tracePt t="18411" x="9269413" y="2795588"/>
          <p14:tracePt t="18421" x="9269413" y="2711450"/>
          <p14:tracePt t="18426" x="9269413" y="2625725"/>
          <p14:tracePt t="18436" x="9269413" y="2541588"/>
          <p14:tracePt t="18441" x="9269413" y="2455863"/>
          <p14:tracePt t="18452" x="9269413" y="2379663"/>
          <p14:tracePt t="18458" x="9269413" y="2311400"/>
          <p14:tracePt t="18470" x="9269413" y="2243138"/>
          <p14:tracePt t="18475" x="9269413" y="2184400"/>
          <p14:tracePt t="18485" x="9269413" y="2124075"/>
          <p14:tracePt t="18488" x="9269413" y="2082800"/>
          <p14:tracePt t="18500" x="9269413" y="2039938"/>
          <p14:tracePt t="18504" x="9269413" y="2005013"/>
          <p14:tracePt t="18515" x="9269413" y="1971675"/>
          <p14:tracePt t="18531" x="9269413" y="1938338"/>
          <p14:tracePt t="18535" x="9269413" y="1920875"/>
          <p14:tracePt t="18549" x="9269413" y="1911350"/>
          <p14:tracePt t="18565" x="9269413" y="1903413"/>
          <p14:tracePt t="18568" x="9269413" y="1895475"/>
          <p14:tracePt t="18989" x="9269413" y="1938338"/>
          <p14:tracePt t="18992" x="9269413" y="1954213"/>
          <p14:tracePt t="19009" x="9269413" y="2022475"/>
          <p14:tracePt t="19027" x="9277350" y="2073275"/>
          <p14:tracePt t="19037" x="9277350" y="2108200"/>
          <p14:tracePt t="19040" x="9277350" y="2133600"/>
          <p14:tracePt t="19133" x="9277350" y="2141538"/>
          <p14:tracePt t="19138" x="9277350" y="2166938"/>
          <p14:tracePt t="19153" x="9277350" y="2227263"/>
          <p14:tracePt t="19165" x="9277350" y="2243138"/>
          <p14:tracePt t="19168" x="9277350" y="2268538"/>
          <p14:tracePt t="19180" x="9277350" y="2303463"/>
          <p14:tracePt t="19184" x="9286875" y="2328863"/>
          <p14:tracePt t="19197" x="9286875" y="2336800"/>
          <p14:tracePt t="19200" x="9286875" y="2354263"/>
          <p14:tracePt t="19214" x="9286875" y="2397125"/>
          <p14:tracePt t="19217" x="9286875" y="2422525"/>
          <p14:tracePt t="19229" x="9286875" y="2455863"/>
          <p14:tracePt t="19232" x="9286875" y="2481263"/>
          <p14:tracePt t="19246" x="9286875" y="2516188"/>
          <p14:tracePt t="19250" x="9294813" y="2557463"/>
          <p14:tracePt t="19262" x="9294813" y="2600325"/>
          <p14:tracePt t="19266" x="9294813" y="2643188"/>
          <p14:tracePt t="19278" x="9294813" y="2676525"/>
          <p14:tracePt t="19282" x="9294813" y="2711450"/>
          <p14:tracePt t="19293" x="9294813" y="2736850"/>
          <p14:tracePt t="19297" x="9294813" y="2770188"/>
          <p14:tracePt t="19311" x="9294813" y="2805113"/>
          <p14:tracePt t="19315" x="9294813" y="2838450"/>
          <p14:tracePt t="19327" x="9294813" y="2855913"/>
          <p14:tracePt t="19331" x="9294813" y="2889250"/>
          <p14:tracePt t="19342" x="9294813" y="2922588"/>
          <p14:tracePt t="19347" x="9294813" y="2940050"/>
          <p14:tracePt t="19358" x="9294813" y="2965450"/>
          <p14:tracePt t="19362" x="9294813" y="2990850"/>
          <p14:tracePt t="19375" x="9302750" y="3000375"/>
          <p14:tracePt t="19378" x="9302750" y="3033713"/>
          <p14:tracePt t="19391" x="9302750" y="3067050"/>
          <p14:tracePt t="19394" x="9312275" y="3109913"/>
          <p14:tracePt t="19408" x="9312275" y="3152775"/>
          <p14:tracePt t="19412" x="9312275" y="3195638"/>
          <p14:tracePt t="19424" x="9320213" y="3228975"/>
          <p14:tracePt t="19429" x="9320213" y="3271838"/>
          <p14:tracePt t="19443" x="9328150" y="3348038"/>
          <p14:tracePt t="19455" x="9328150" y="3373438"/>
          <p14:tracePt t="19458" x="9328150" y="3398838"/>
          <p14:tracePt t="19476" x="9328150" y="3424238"/>
          <p14:tracePt t="19488" x="9328150" y="3433763"/>
          <p14:tracePt t="19648" x="9328150" y="3398838"/>
          <p14:tracePt t="19653" x="9328150" y="3365500"/>
          <p14:tracePt t="19663" x="9328150" y="3314700"/>
          <p14:tracePt t="19666" x="9328150" y="3228975"/>
          <p14:tracePt t="19680" x="9328150" y="3127375"/>
          <p14:tracePt t="19683" x="9328150" y="3033713"/>
          <p14:tracePt t="19693" x="9328150" y="2932113"/>
          <p14:tracePt t="19697" x="9328150" y="2820988"/>
          <p14:tracePt t="19713" x="9328150" y="2701925"/>
          <p14:tracePt t="19715" x="9312275" y="2592388"/>
          <p14:tracePt t="19726" x="9302750" y="2481263"/>
          <p14:tracePt t="19729" x="9277350" y="2379663"/>
          <p14:tracePt t="19743" x="9269413" y="2278063"/>
          <p14:tracePt t="19746" x="9261475" y="2174875"/>
          <p14:tracePt t="19762" x="9236075" y="2014538"/>
          <p14:tracePt t="19776" x="9236075" y="1946275"/>
          <p14:tracePt t="19779" x="9226550" y="1885950"/>
          <p14:tracePt t="19791" x="9226550" y="1827213"/>
          <p14:tracePt t="19795" x="9218613" y="1784350"/>
          <p14:tracePt t="19811" x="9218613" y="1716088"/>
          <p14:tracePt t="19826" x="9218613" y="1690688"/>
          <p14:tracePt t="19841" x="9218613" y="1682750"/>
          <p14:tracePt t="20003" x="9218613" y="1716088"/>
          <p14:tracePt t="20015" x="9218613" y="1741488"/>
          <p14:tracePt t="20020" x="9218613" y="1784350"/>
          <p14:tracePt t="20031" x="9218613" y="1827213"/>
          <p14:tracePt t="20035" x="9218613" y="1903413"/>
          <p14:tracePt t="20047" x="9218613" y="1989138"/>
          <p14:tracePt t="20051" x="9218613" y="2073275"/>
          <p14:tracePt t="20062" x="9218613" y="2166938"/>
          <p14:tracePt t="20066" x="9218613" y="2286000"/>
          <p14:tracePt t="20079" x="9218613" y="2397125"/>
          <p14:tracePt t="20082" x="9218613" y="2506663"/>
          <p14:tracePt t="20095" x="9218613" y="2633663"/>
          <p14:tracePt t="20098" x="9218613" y="2744788"/>
          <p14:tracePt t="20110" x="9218613" y="2863850"/>
          <p14:tracePt t="20114" x="9218613" y="2957513"/>
          <p14:tracePt t="20127" x="9218613" y="3059113"/>
          <p14:tracePt t="20130" x="9218613" y="3144838"/>
          <p14:tracePt t="20142" x="9218613" y="3228975"/>
          <p14:tracePt t="20147" x="9218613" y="3297238"/>
          <p14:tracePt t="20158" x="9218613" y="3373438"/>
          <p14:tracePt t="20162" x="9218613" y="3424238"/>
          <p14:tracePt t="20175" x="9218613" y="3484563"/>
          <p14:tracePt t="20177" x="9218613" y="3517900"/>
          <p14:tracePt t="20191" x="9218613" y="3552825"/>
          <p14:tracePt t="20194" x="9209088" y="3560763"/>
          <p14:tracePt t="20207" x="9209088" y="3568700"/>
          <p14:tracePt t="20212" x="9209088" y="3578225"/>
          <p14:tracePt t="20322" x="9209088" y="3560763"/>
          <p14:tracePt t="20335" x="9209088" y="3517900"/>
          <p14:tracePt t="20342" x="9209088" y="3433763"/>
          <p14:tracePt t="20350" x="9209088" y="3314700"/>
          <p14:tracePt t="20356" x="9209088" y="3178175"/>
          <p14:tracePt t="20366" x="9209088" y="3025775"/>
          <p14:tracePt t="20370" x="9209088" y="2897188"/>
          <p14:tracePt t="20383" x="9209088" y="2752725"/>
          <p14:tracePt t="20389" x="9209088" y="2643188"/>
          <p14:tracePt t="20399" x="9209088" y="2532063"/>
          <p14:tracePt t="20409" x="9209088" y="2430463"/>
          <p14:tracePt t="20413" x="9209088" y="2328863"/>
          <p14:tracePt t="20417" x="9209088" y="2243138"/>
          <p14:tracePt t="20430" x="9209088" y="2174875"/>
          <p14:tracePt t="20433" x="9209088" y="2108200"/>
          <p14:tracePt t="20447" x="9201150" y="2014538"/>
          <p14:tracePt t="20452" x="9201150" y="1928813"/>
          <p14:tracePt t="20462" x="9201150" y="1878013"/>
          <p14:tracePt t="20468" x="9201150" y="1819275"/>
          <p14:tracePt t="20479" x="9201150" y="1776413"/>
          <p14:tracePt t="20483" x="9201150" y="1741488"/>
          <p14:tracePt t="20499" x="9201150" y="1725613"/>
          <p14:tracePt t="20512" x="9201150" y="1716088"/>
          <p14:tracePt t="21252" x="9201150" y="1725613"/>
          <p14:tracePt t="21265" x="9201150" y="1751013"/>
          <p14:tracePt t="21270" x="9201150" y="1766888"/>
          <p14:tracePt t="21280" x="9201150" y="1801813"/>
          <p14:tracePt t="21284" x="9201150" y="1835150"/>
          <p14:tracePt t="21296" x="9201150" y="1844675"/>
          <p14:tracePt t="21300" x="9201150" y="1870075"/>
          <p14:tracePt t="21313" x="9201150" y="1885950"/>
          <p14:tracePt t="21316" x="9201150" y="1895475"/>
          <p14:tracePt t="21329" x="9201150" y="1911350"/>
          <p14:tracePt t="21333" x="9201150" y="1920875"/>
          <p14:tracePt t="21344" x="9193213" y="1938338"/>
          <p14:tracePt t="21348" x="9183688" y="1954213"/>
          <p14:tracePt t="21364" x="9183688" y="1963738"/>
          <p14:tracePt t="21388" x="9183688" y="1979613"/>
          <p14:tracePt t="21669" x="9158288" y="2014538"/>
          <p14:tracePt t="21683" x="9005888" y="2133600"/>
          <p14:tracePt t="21697" x="8818563" y="2278063"/>
          <p14:tracePt t="21700" x="8589963" y="2438400"/>
          <p14:tracePt t="21713" x="8326438" y="2617788"/>
          <p14:tracePt t="21716" x="8012113" y="2795588"/>
          <p14:tracePt t="21732" x="7426325" y="3144838"/>
          <p14:tracePt t="21745" x="7145338" y="3263900"/>
          <p14:tracePt t="21748" x="6881813" y="3355975"/>
          <p14:tracePt t="21760" x="6669088" y="3449638"/>
          <p14:tracePt t="21763" x="6473825" y="3543300"/>
          <p14:tracePt t="21776" x="6286500" y="3629025"/>
          <p14:tracePt t="21780" x="6100763" y="3713163"/>
          <p14:tracePt t="21793" x="5946775" y="3781425"/>
          <p14:tracePt t="21797" x="5794375" y="3832225"/>
          <p14:tracePt t="21807" x="5616575" y="3883025"/>
          <p14:tracePt t="21813" x="5472113" y="3917950"/>
          <p14:tracePt t="21824" x="5327650" y="3951288"/>
          <p14:tracePt t="21827" x="5216525" y="3968750"/>
          <p14:tracePt t="21842" x="5132388" y="3976688"/>
          <p14:tracePt t="21845" x="5072063" y="3976688"/>
          <p14:tracePt t="21860" x="5054600" y="3976688"/>
          <p14:tracePt t="21924" x="5013325" y="3986213"/>
          <p14:tracePt t="21938" x="4987925" y="3994150"/>
          <p14:tracePt t="21942" x="4935538" y="3994150"/>
          <p14:tracePt t="21952" x="4894263" y="3994150"/>
          <p14:tracePt t="21958" x="4851400" y="3994150"/>
          <p14:tracePt t="21969" x="4826000" y="3994150"/>
          <p14:tracePt t="21974" x="4800600" y="3994150"/>
          <p14:tracePt t="21985" x="4765675" y="3986213"/>
          <p14:tracePt t="21988" x="4714875" y="3976688"/>
          <p14:tracePt t="22001" x="4706938" y="3976688"/>
          <p14:tracePt t="22006" x="4673600" y="3960813"/>
          <p14:tracePt t="22016" x="4621213" y="3951288"/>
          <p14:tracePt t="22022" x="4587875" y="3925888"/>
          <p14:tracePt t="22032" x="4545013" y="3917950"/>
          <p14:tracePt t="22036" x="4503738" y="3892550"/>
          <p14:tracePt t="22048" x="4486275" y="3883025"/>
          <p14:tracePt t="22052" x="4451350" y="3867150"/>
          <p14:tracePt t="22064" x="4384675" y="3841750"/>
          <p14:tracePt t="22069" x="4324350" y="3824288"/>
          <p14:tracePt t="22080" x="4248150" y="3798888"/>
          <p14:tracePt t="22083" x="4162425" y="3781425"/>
          <p14:tracePt t="22095" x="4078288" y="3756025"/>
          <p14:tracePt t="22099" x="3984625" y="3748088"/>
          <p14:tracePt t="22112" x="3900488" y="3722688"/>
          <p14:tracePt t="22116" x="3840163" y="3705225"/>
          <p14:tracePt t="22128" x="3781425" y="3697288"/>
          <p14:tracePt t="22132" x="3763963" y="3697288"/>
          <p14:tracePt t="22143" x="3763963" y="3687763"/>
          <p14:tracePt t="22211" x="3763963" y="3679825"/>
          <p14:tracePt t="22215" x="3763963" y="3671888"/>
          <p14:tracePt t="22227" x="3771900" y="3671888"/>
          <p14:tracePt t="22230" x="3781425" y="3654425"/>
          <p14:tracePt t="22242" x="3781425" y="3646488"/>
          <p14:tracePt t="22259" x="3789363" y="3646488"/>
          <p14:tracePt t="24342" x="3789363" y="3662363"/>
          <p14:tracePt t="24347" x="3789363" y="3671888"/>
          <p14:tracePt t="24486" x="3746500" y="3687763"/>
          <p14:tracePt t="24491" x="3721100" y="3697288"/>
          <p14:tracePt t="24504" x="3678238" y="3705225"/>
          <p14:tracePt t="24510" x="3611563" y="3713163"/>
          <p14:tracePt t="24518" x="3517900" y="3730625"/>
          <p14:tracePt t="24522" x="3457575" y="3748088"/>
          <p14:tracePt t="24533" x="3398838" y="3756025"/>
          <p14:tracePt t="24538" x="3355975" y="3763963"/>
          <p14:tracePt t="24549" x="3322638" y="3763963"/>
          <p14:tracePt t="24555" x="3305175" y="3763963"/>
          <p14:tracePt t="25033" x="3305175" y="3781425"/>
          <p14:tracePt t="25048" x="3305175" y="3806825"/>
          <p14:tracePt t="25053" x="3305175" y="3816350"/>
          <p14:tracePt t="25062" x="3305175" y="3832225"/>
          <p14:tracePt t="25066" x="3305175" y="3841750"/>
          <p14:tracePt t="25078" x="3305175" y="3849688"/>
          <p14:tracePt t="25130" x="3322638" y="3849688"/>
          <p14:tracePt t="25142" x="3338513" y="3849688"/>
          <p14:tracePt t="25146" x="3363913" y="3849688"/>
          <p14:tracePt t="25159" x="3373438" y="3849688"/>
          <p14:tracePt t="25287" x="3381375" y="3849688"/>
          <p14:tracePt t="25290" x="3398838" y="3849688"/>
          <p14:tracePt t="25304" x="3424238" y="3841750"/>
          <p14:tracePt t="25308" x="3467100" y="3824288"/>
          <p14:tracePt t="25318" x="3492500" y="3816350"/>
          <p14:tracePt t="25322" x="3517900" y="3816350"/>
          <p14:tracePt t="25333" x="3543300" y="3816350"/>
          <p14:tracePt t="25338" x="3568700" y="3816350"/>
          <p14:tracePt t="25350" x="3576638" y="3816350"/>
          <p14:tracePt t="25355" x="3594100" y="3806825"/>
          <p14:tracePt t="25481" x="3594100" y="3798888"/>
          <p14:tracePt t="25484" x="3594100" y="3781425"/>
          <p14:tracePt t="25496" x="3594100" y="3763963"/>
          <p14:tracePt t="25500" x="3594100" y="3738563"/>
          <p14:tracePt t="25512" x="3586163" y="3713163"/>
          <p14:tracePt t="25528" x="3576638" y="3687763"/>
          <p14:tracePt t="25531" x="3568700" y="3679825"/>
          <p14:tracePt t="25640" x="3586163" y="3671888"/>
          <p14:tracePt t="25645" x="3611563" y="3662363"/>
          <p14:tracePt t="25656" x="3652838" y="3654425"/>
          <p14:tracePt t="25659" x="3721100" y="3629025"/>
          <p14:tracePt t="25672" x="3781425" y="3619500"/>
          <p14:tracePt t="25677" x="3857625" y="3611563"/>
          <p14:tracePt t="25688" x="3916363" y="3611563"/>
          <p14:tracePt t="25690" x="3959225" y="3611563"/>
          <p14:tracePt t="25705" x="3976688" y="3611563"/>
          <p14:tracePt t="25707" x="3984625" y="3611563"/>
          <p14:tracePt t="25720" x="3992563" y="3611563"/>
          <p14:tracePt t="25768" x="3992563" y="3619500"/>
          <p14:tracePt t="25774" x="3992563" y="3629025"/>
          <p14:tracePt t="25784" x="3992563" y="3646488"/>
          <p14:tracePt t="25788" x="3992563" y="3654425"/>
          <p14:tracePt t="25799" x="3992563" y="3662363"/>
          <p14:tracePt t="25805" x="3992563" y="3671888"/>
          <p14:tracePt t="25816" x="3992563" y="3679825"/>
          <p14:tracePt t="25821" x="3992563" y="3687763"/>
          <p14:tracePt t="25833" x="3992563" y="3697288"/>
          <p14:tracePt t="25960" x="3992563" y="3705225"/>
          <p14:tracePt t="25965" x="3967163" y="3713163"/>
          <p14:tracePt t="25977" x="3951288" y="3722688"/>
          <p14:tracePt t="25980" x="3916363" y="3730625"/>
          <p14:tracePt t="25992" x="3900488" y="3730625"/>
          <p14:tracePt t="25996" x="3865563" y="3748088"/>
          <p14:tracePt t="26007" x="3840163" y="3763963"/>
          <p14:tracePt t="26011" x="3806825" y="3763963"/>
          <p14:tracePt t="26023" x="3771900" y="3773488"/>
          <p14:tracePt t="26027" x="3746500" y="3790950"/>
          <p14:tracePt t="26039" x="3721100" y="3798888"/>
          <p14:tracePt t="26043" x="3687763" y="3806825"/>
          <p14:tracePt t="26055" x="3670300" y="3806825"/>
          <p14:tracePt t="26059" x="3652838" y="3816350"/>
          <p14:tracePt t="26356" x="3678238" y="3798888"/>
          <p14:tracePt t="26368" x="3713163" y="3790950"/>
          <p14:tracePt t="26372" x="3721100" y="3790950"/>
          <p14:tracePt t="26383" x="3756025" y="3773488"/>
          <p14:tracePt t="26388" x="3806825" y="3738563"/>
          <p14:tracePt t="26400" x="3832225" y="3738563"/>
          <p14:tracePt t="26405" x="3873500" y="3722688"/>
          <p14:tracePt t="26416" x="3925888" y="3705225"/>
          <p14:tracePt t="26421" x="3984625" y="3687763"/>
          <p14:tracePt t="26434" x="4044950" y="3662363"/>
          <p14:tracePt t="26437" x="4121150" y="3646488"/>
          <p14:tracePt t="26449" x="4187825" y="3636963"/>
          <p14:tracePt t="26452" x="4273550" y="3636963"/>
          <p14:tracePt t="26464" x="4367213" y="3636963"/>
          <p14:tracePt t="26470" x="4451350" y="3662363"/>
          <p14:tracePt t="26486" x="4595813" y="3756025"/>
          <p14:tracePt t="26497" x="4646613" y="3806825"/>
          <p14:tracePt t="26501" x="4689475" y="3857625"/>
          <p14:tracePt t="26513" x="4714875" y="3900488"/>
          <p14:tracePt t="26516" x="4732338" y="3935413"/>
          <p14:tracePt t="26576" x="4732338" y="3925888"/>
          <p14:tracePt t="26580" x="4732338" y="3917950"/>
          <p14:tracePt t="26592" x="4740275" y="3883025"/>
          <p14:tracePt t="26596" x="4757738" y="3849688"/>
          <p14:tracePt t="26608" x="4800600" y="3798888"/>
          <p14:tracePt t="26613" x="4843463" y="3730625"/>
          <p14:tracePt t="26624" x="4910138" y="3654425"/>
          <p14:tracePt t="26628" x="4987925" y="3568700"/>
          <p14:tracePt t="26639" x="5080000" y="3502025"/>
          <p14:tracePt t="26644" x="5173663" y="3449638"/>
          <p14:tracePt t="26657" x="5276850" y="3390900"/>
          <p14:tracePt t="26661" x="5360988" y="3355975"/>
          <p14:tracePt t="26673" x="5462588" y="3330575"/>
          <p14:tracePt t="26678" x="5538788" y="3322638"/>
          <p14:tracePt t="26688" x="5599113" y="3322638"/>
          <p14:tracePt t="26690" x="5657850" y="3330575"/>
          <p14:tracePt t="26703" x="5718175" y="3355975"/>
          <p14:tracePt t="26707" x="5786438" y="3382963"/>
          <p14:tracePt t="26720" x="5870575" y="3441700"/>
          <p14:tracePt t="26723" x="5938838" y="3484563"/>
          <p14:tracePt t="26742" x="5997575" y="3527425"/>
          <p14:tracePt t="26785" x="6007100" y="3527425"/>
          <p14:tracePt t="26802" x="6032500" y="3527425"/>
          <p14:tracePt t="26806" x="6065838" y="3509963"/>
          <p14:tracePt t="26817" x="6100763" y="3492500"/>
          <p14:tracePt t="26822" x="6159500" y="3467100"/>
          <p14:tracePt t="26833" x="6253163" y="3433763"/>
          <p14:tracePt t="26838" x="6380163" y="3390900"/>
          <p14:tracePt t="26848" x="6524625" y="3340100"/>
          <p14:tracePt t="26853" x="6719888" y="3297238"/>
          <p14:tracePt t="26863" x="6889750" y="3271838"/>
          <p14:tracePt t="26869" x="7094538" y="3254375"/>
          <p14:tracePt t="26882" x="7297738" y="3254375"/>
          <p14:tracePt t="26888" x="7510463" y="3263900"/>
          <p14:tracePt t="26900" x="7816850" y="3314700"/>
          <p14:tracePt t="26914" x="7943850" y="3348038"/>
          <p14:tracePt t="26917" x="8070850" y="3382963"/>
          <p14:tracePt t="26928" x="8189913" y="3416300"/>
          <p14:tracePt t="26931" x="8291513" y="3449638"/>
          <p14:tracePt t="26948" x="8478838" y="3492500"/>
          <p14:tracePt t="26961" x="8572500" y="3509963"/>
          <p14:tracePt t="26964" x="8640763" y="3517900"/>
          <p14:tracePt t="26980" x="8785225" y="3517900"/>
          <p14:tracePt t="26995" x="8843963" y="3517900"/>
          <p14:tracePt t="26998" x="8894763" y="3517900"/>
          <p14:tracePt t="27012" x="8947150" y="3517900"/>
          <p14:tracePt t="27015" x="8955088" y="3517900"/>
          <p14:tracePt t="27029" x="8963025" y="3517900"/>
          <p14:tracePt t="27043" x="8947150" y="3517900"/>
          <p14:tracePt t="27046" x="8937625" y="3517900"/>
          <p14:tracePt t="27058" x="8921750" y="3527425"/>
          <p14:tracePt t="27062" x="8853488" y="3552825"/>
          <p14:tracePt t="27075" x="8750300" y="3586163"/>
          <p14:tracePt t="27078" x="8580438" y="3636963"/>
          <p14:tracePt t="27091" x="8402638" y="3687763"/>
          <p14:tracePt t="27094" x="8147050" y="3756025"/>
          <p14:tracePt t="27110" x="7518400" y="3892550"/>
          <p14:tracePt t="27123" x="7178675" y="3968750"/>
          <p14:tracePt t="27126" x="6873875" y="4019550"/>
          <p14:tracePt t="27139" x="6542088" y="4070350"/>
          <p14:tracePt t="27142" x="6261100" y="4121150"/>
          <p14:tracePt t="27155" x="5956300" y="4171950"/>
          <p14:tracePt t="27158" x="5735638" y="4197350"/>
          <p14:tracePt t="27171" x="5522913" y="4232275"/>
          <p14:tracePt t="27175" x="5378450" y="4249738"/>
          <p14:tracePt t="27186" x="5233988" y="4265613"/>
          <p14:tracePt t="27189" x="5122863" y="4275138"/>
          <p14:tracePt t="27209" x="4935538" y="4283075"/>
          <p14:tracePt t="27226" x="4783138" y="4283075"/>
          <p14:tracePt t="27241" x="4646613" y="4283075"/>
          <p14:tracePt t="27251" x="4595813" y="4283075"/>
          <p14:tracePt t="27256" x="4537075" y="4283075"/>
          <p14:tracePt t="27265" x="4476750" y="4283075"/>
          <p14:tracePt t="27271" x="4418013" y="4283075"/>
          <p14:tracePt t="27283" x="4332288" y="4275138"/>
          <p14:tracePt t="27289" x="4256088" y="4265613"/>
          <p14:tracePt t="27299" x="4154488" y="4240213"/>
          <p14:tracePt t="27304" x="4052888" y="4224338"/>
          <p14:tracePt t="27314" x="3941763" y="4181475"/>
          <p14:tracePt t="27320" x="3822700" y="4164013"/>
          <p14:tracePt t="27331" x="3695700" y="4130675"/>
          <p14:tracePt t="27333" x="3568700" y="4087813"/>
          <p14:tracePt t="27347" x="3449638" y="4070350"/>
          <p14:tracePt t="27353" x="3338513" y="4052888"/>
          <p14:tracePt t="27362" x="3244850" y="4044950"/>
          <p14:tracePt t="27367" x="3178175" y="4037013"/>
          <p14:tracePt t="27378" x="3117850" y="4037013"/>
          <p14:tracePt t="27382" x="3084513" y="4037013"/>
          <p14:tracePt t="27411" x="3092450" y="4037013"/>
          <p14:tracePt t="27418" x="3100388" y="4037013"/>
          <p14:tracePt t="27427" x="3109913" y="4037013"/>
          <p14:tracePt t="27442" x="3117850" y="4037013"/>
          <p14:tracePt t="27602" x="3135313" y="4037013"/>
          <p14:tracePt t="27606" x="3178175" y="4037013"/>
          <p14:tracePt t="27618" x="3194050" y="4027488"/>
          <p14:tracePt t="27621" x="3228975" y="4019550"/>
          <p14:tracePt t="27635" x="3279775" y="4011613"/>
          <p14:tracePt t="27638" x="3330575" y="4011613"/>
          <p14:tracePt t="27649" x="3381375" y="4011613"/>
          <p14:tracePt t="27654" x="3424238" y="4011613"/>
          <p14:tracePt t="27668" x="3449638" y="4011613"/>
          <p14:tracePt t="27671" x="3482975" y="4011613"/>
          <p14:tracePt t="27689" x="3508375" y="4011613"/>
          <p14:tracePt t="33726" x="3533775" y="4011613"/>
          <p14:tracePt t="33745" x="3652838" y="4002088"/>
          <p14:tracePt t="33750" x="3763963" y="4002088"/>
          <p14:tracePt t="33762" x="3908425" y="4002088"/>
          <p14:tracePt t="33768" x="4044950" y="4002088"/>
          <p14:tracePt t="33781" x="4273550" y="4002088"/>
          <p14:tracePt t="33792" x="4375150" y="4002088"/>
          <p14:tracePt t="33796" x="4443413" y="4002088"/>
          <p14:tracePt t="33808" x="4503738" y="4002088"/>
          <p14:tracePt t="33811" x="4545013" y="4002088"/>
          <p14:tracePt t="33826" x="4562475" y="3994150"/>
          <p14:tracePt t="33905" x="4570413" y="3994150"/>
          <p14:tracePt t="33921" x="4587875" y="3986213"/>
          <p14:tracePt t="33925" x="4613275" y="3968750"/>
          <p14:tracePt t="33936" x="4621213" y="3951288"/>
          <p14:tracePt t="33940" x="4646613" y="3935413"/>
          <p14:tracePt t="33952" x="4656138" y="3935413"/>
          <p14:tracePt t="33956" x="4664075" y="3935413"/>
          <p14:tracePt t="33969" x="4681538" y="3917950"/>
          <p14:tracePt t="33972" x="4699000" y="3917950"/>
          <p14:tracePt t="33984" x="4732338" y="3892550"/>
          <p14:tracePt t="33988" x="4775200" y="3883025"/>
          <p14:tracePt t="34000" x="4808538" y="3867150"/>
          <p14:tracePt t="34004" x="4859338" y="3857625"/>
          <p14:tracePt t="34018" x="4919663" y="3841750"/>
          <p14:tracePt t="34024" x="4962525" y="3841750"/>
          <p14:tracePt t="34034" x="5021263" y="3832225"/>
          <p14:tracePt t="34036" x="5064125" y="3832225"/>
          <p14:tracePt t="34049" x="5106988" y="3832225"/>
          <p14:tracePt t="34051" x="5140325" y="3832225"/>
          <p14:tracePt t="34071" x="5157788" y="3832225"/>
          <p14:tracePt t="34084" x="5165725" y="3832225"/>
          <p14:tracePt t="34658" x="5157788" y="3832225"/>
          <p14:tracePt t="34674" x="5114925" y="3857625"/>
          <p14:tracePt t="34678" x="5054600" y="3883025"/>
          <p14:tracePt t="34691" x="4962525" y="3917950"/>
          <p14:tracePt t="34701" x="4876800" y="3951288"/>
          <p14:tracePt t="34708" x="4783138" y="3976688"/>
          <p14:tracePt t="34713" x="4714875" y="3994150"/>
          <p14:tracePt t="34722" x="4646613" y="4019550"/>
          <p14:tracePt t="34729" x="4605338" y="4027488"/>
          <p14:tracePt t="34737" x="4570413" y="4037013"/>
          <p14:tracePt t="34740" x="4537075" y="4037013"/>
          <p14:tracePt t="34753" x="4519613" y="4037013"/>
          <p14:tracePt t="34757" x="4511675" y="4037013"/>
          <p14:tracePt t="34771" x="4503738" y="4037013"/>
          <p14:tracePt t="34820" x="4494213" y="4037013"/>
          <p14:tracePt t="34824" x="4468813" y="4037013"/>
          <p14:tracePt t="34835" x="4425950" y="4037013"/>
          <p14:tracePt t="34839" x="4400550" y="4037013"/>
          <p14:tracePt t="34851" x="4375150" y="4037013"/>
          <p14:tracePt t="34853" x="4316413" y="4037013"/>
          <p14:tracePt t="34867" x="4265613" y="4037013"/>
          <p14:tracePt t="34869" x="4214813" y="4037013"/>
          <p14:tracePt t="34885" x="4137025" y="4037013"/>
          <p14:tracePt t="34898" x="4121150" y="4037013"/>
          <p14:tracePt t="34902" x="4103688" y="4037013"/>
          <p14:tracePt t="34917" x="4086225" y="4037013"/>
          <p14:tracePt t="34935" x="4070350" y="4037013"/>
          <p14:tracePt t="34948" x="4060825" y="4037013"/>
          <p14:tracePt t="34952" x="4044950" y="4037013"/>
          <p14:tracePt t="34962" x="4035425" y="4037013"/>
          <p14:tracePt t="34967" x="4010025" y="4037013"/>
          <p14:tracePt t="34979" x="3984625" y="4037013"/>
          <p14:tracePt t="34984" x="3959225" y="4037013"/>
          <p14:tracePt t="34993" x="3916363" y="4037013"/>
          <p14:tracePt t="34998" x="3900488" y="4037013"/>
          <p14:tracePt t="35010" x="3873500" y="4037013"/>
          <p14:tracePt t="35015" x="3857625" y="4037013"/>
          <p14:tracePt t="35026" x="3832225" y="4037013"/>
          <p14:tracePt t="35030" x="3814763" y="4037013"/>
          <p14:tracePt t="35042" x="3797300" y="4037013"/>
          <p14:tracePt t="35045" x="3763963" y="4037013"/>
          <p14:tracePt t="35061" x="3746500" y="4027488"/>
          <p14:tracePt t="35075" x="3729038" y="4019550"/>
          <p14:tracePt t="35078" x="3721100" y="4019550"/>
          <p14:tracePt t="35090" x="3703638" y="4019550"/>
          <p14:tracePt t="35094" x="3695700" y="4019550"/>
          <p14:tracePt t="35107" x="3678238" y="4019550"/>
          <p14:tracePt t="35110" x="3662363" y="4019550"/>
          <p14:tracePt t="35122" x="3652838" y="4019550"/>
          <p14:tracePt t="35126" x="3644900" y="4019550"/>
          <p14:tracePt t="35137" x="3636963" y="4019550"/>
          <p14:tracePt t="35677" x="3644900" y="4019550"/>
          <p14:tracePt t="35690" x="3678238" y="4019550"/>
          <p14:tracePt t="35694" x="3729038" y="4011613"/>
          <p14:tracePt t="35706" x="3806825" y="3976688"/>
          <p14:tracePt t="35709" x="3883025" y="3951288"/>
          <p14:tracePt t="35721" x="3925888" y="3925888"/>
          <p14:tracePt t="35725" x="3933825" y="3925888"/>
          <p14:tracePt t="35738" x="3933825" y="3917950"/>
          <p14:tracePt t="35744" x="3933825" y="3900488"/>
          <p14:tracePt t="35753" x="3933825" y="3883025"/>
          <p14:tracePt t="35756" x="3933825" y="3841750"/>
          <p14:tracePt t="35769" x="3925888" y="3806825"/>
          <p14:tracePt t="35773" x="3883025" y="3763963"/>
          <p14:tracePt t="35786" x="3832225" y="3738563"/>
          <p14:tracePt t="35790" x="3814763" y="3738563"/>
          <p14:tracePt t="35803" x="3781425" y="3738563"/>
          <p14:tracePt t="35806" x="3729038" y="3738563"/>
          <p14:tracePt t="35818" x="3644900" y="3738563"/>
          <p14:tracePt t="35822" x="3543300" y="3738563"/>
          <p14:tracePt t="35834" x="3441700" y="3748088"/>
          <p14:tracePt t="35837" x="3338513" y="3773488"/>
          <p14:tracePt t="35850" x="3262313" y="3806825"/>
          <p14:tracePt t="35854" x="3203575" y="3849688"/>
          <p14:tracePt t="35867" x="3135313" y="3900488"/>
          <p14:tracePt t="35870" x="3092450" y="3951288"/>
          <p14:tracePt t="35885" x="3041650" y="4105275"/>
          <p14:tracePt t="35899" x="3041650" y="4171950"/>
          <p14:tracePt t="35902" x="3041650" y="4257675"/>
          <p14:tracePt t="35916" x="3067050" y="4325938"/>
          <p14:tracePt t="35917" x="3092450" y="4384675"/>
          <p14:tracePt t="35930" x="3117850" y="4419600"/>
          <p14:tracePt t="35936" x="3160713" y="4452938"/>
          <p14:tracePt t="35950" x="3194050" y="4470400"/>
          <p14:tracePt t="35954" x="3228975" y="4478338"/>
          <p14:tracePt t="35965" x="3262313" y="4478338"/>
          <p14:tracePt t="35968" x="3305175" y="4478338"/>
          <p14:tracePt t="35982" x="3338513" y="4470400"/>
          <p14:tracePt t="35984" x="3381375" y="4435475"/>
          <p14:tracePt t="35996" x="3432175" y="4410075"/>
          <p14:tracePt t="36000" x="3482975" y="4376738"/>
          <p14:tracePt t="36014" x="3533775" y="4351338"/>
          <p14:tracePt t="36017" x="3586163" y="4316413"/>
          <p14:tracePt t="36034" x="3662363" y="4249738"/>
          <p14:tracePt t="36047" x="3687763" y="4214813"/>
          <p14:tracePt t="36053" x="3703638" y="4181475"/>
          <p14:tracePt t="36066" x="3729038" y="4095750"/>
          <p14:tracePt t="36078" x="3729038" y="4052888"/>
          <p14:tracePt t="36086" x="3729038" y="4019550"/>
          <p14:tracePt t="36096" x="3695700" y="3951288"/>
          <p14:tracePt t="36110" x="3662363" y="3935413"/>
          <p14:tracePt t="36119" x="3627438" y="3917950"/>
          <p14:tracePt t="36126" x="3568700" y="3908425"/>
          <p14:tracePt t="36131" x="3508375" y="3908425"/>
          <p14:tracePt t="36145" x="3348038" y="3951288"/>
          <p14:tracePt t="36157" x="3279775" y="3986213"/>
          <p14:tracePt t="36161" x="3228975" y="4011613"/>
          <p14:tracePt t="36173" x="3178175" y="4052888"/>
          <p14:tracePt t="36177" x="3152775" y="4087813"/>
          <p14:tracePt t="36187" x="3135313" y="4130675"/>
          <p14:tracePt t="36192" x="3127375" y="4156075"/>
          <p14:tracePt t="36203" x="3127375" y="4206875"/>
          <p14:tracePt t="36208" x="3143250" y="4249738"/>
          <p14:tracePt t="36220" x="3186113" y="4283075"/>
          <p14:tracePt t="36224" x="3244850" y="4308475"/>
          <p14:tracePt t="36235" x="3322638" y="4333875"/>
          <p14:tracePt t="36239" x="3414713" y="4333875"/>
          <p14:tracePt t="36251" x="3533775" y="4333875"/>
          <p14:tracePt t="36256" x="3662363" y="4316413"/>
          <p14:tracePt t="36268" x="3789363" y="4283075"/>
          <p14:tracePt t="36272" x="3925888" y="4232275"/>
          <p14:tracePt t="36283" x="4027488" y="4197350"/>
          <p14:tracePt t="36289" x="4103688" y="4171950"/>
          <p14:tracePt t="36302" x="4146550" y="4138613"/>
          <p14:tracePt t="36311" x="4162425" y="4113213"/>
          <p14:tracePt t="36318" x="4162425" y="4105275"/>
          <p14:tracePt t="36322" x="4162425" y="4087813"/>
          <p14:tracePt t="36338" x="4103688" y="4044950"/>
          <p14:tracePt t="36353" x="4070350" y="4027488"/>
          <p14:tracePt t="36358" x="4044950" y="4019550"/>
          <p14:tracePt t="36369" x="3925888" y="4011613"/>
          <p14:tracePt t="36390" x="3789363" y="4011613"/>
          <p14:tracePt t="36403" x="3636963" y="4052888"/>
          <p14:tracePt t="36418" x="3508375" y="4121150"/>
          <p14:tracePt t="36434" x="3449638" y="4189413"/>
          <p14:tracePt t="36451" x="3441700" y="4240213"/>
          <p14:tracePt t="36466" x="3475038" y="4291013"/>
          <p14:tracePt t="36482" x="3602038" y="4316413"/>
          <p14:tracePt t="36493" x="3695700" y="4316413"/>
          <p14:tracePt t="36496" x="3789363" y="4316413"/>
          <p14:tracePt t="36510" x="3908425" y="4291013"/>
          <p14:tracePt t="36514" x="4027488" y="4257675"/>
          <p14:tracePt t="36525" x="4129088" y="4224338"/>
          <p14:tracePt t="36529" x="4214813" y="4181475"/>
          <p14:tracePt t="36540" x="4281488" y="4138613"/>
          <p14:tracePt t="36544" x="4298950" y="4121150"/>
          <p14:tracePt t="36557" x="4324350" y="4087813"/>
          <p14:tracePt t="36561" x="4332288" y="4037013"/>
          <p14:tracePt t="36578" x="4349750" y="3960813"/>
          <p14:tracePt t="36592" x="4359275" y="3908425"/>
          <p14:tracePt t="36605" x="4359275" y="3867150"/>
          <p14:tracePt t="36611" x="4359275" y="3832225"/>
          <p14:tracePt t="36620" x="4359275" y="3798888"/>
          <p14:tracePt t="47752" x="4392613" y="3798888"/>
          <p14:tracePt t="47764" x="4443413" y="3798888"/>
          <p14:tracePt t="47770" x="4595813" y="3841750"/>
          <p14:tracePt t="47781" x="4732338" y="3883025"/>
          <p14:tracePt t="47786" x="4859338" y="3935413"/>
          <p14:tracePt t="47799" x="4978400" y="3960813"/>
          <p14:tracePt t="47803" x="5064125" y="4002088"/>
          <p14:tracePt t="47815" x="5132388" y="4037013"/>
          <p14:tracePt t="47818" x="5183188" y="4062413"/>
          <p14:tracePt t="47830" x="5183188" y="4079875"/>
          <p14:tracePt t="47834" x="5191125" y="4079875"/>
          <p14:tracePt t="48045" x="5173663" y="4079875"/>
          <p14:tracePt t="48062" x="5140325" y="4079875"/>
          <p14:tracePt t="53889" x="5114925" y="4079875"/>
          <p14:tracePt t="53900" x="5114925" y="4062413"/>
          <p14:tracePt t="53912" x="5106988" y="4044950"/>
          <p14:tracePt t="53916" x="5054600" y="4027488"/>
          <p14:tracePt t="53918" x="5013325" y="4019550"/>
          <p14:tracePt t="53931" x="4978400" y="4019550"/>
          <p14:tracePt t="53934" x="4945063" y="4011613"/>
          <p14:tracePt t="53952" x="4902200" y="4002088"/>
          <p14:tracePt t="53964" x="4876800" y="4002088"/>
          <p14:tracePt t="53968" x="4859338" y="3994150"/>
          <p14:tracePt t="53981" x="4843463" y="3994150"/>
          <p14:tracePt t="53983" x="4808538" y="3994150"/>
          <p14:tracePt t="53997" x="4800600" y="3994150"/>
          <p14:tracePt t="54001" x="4775200" y="3994150"/>
          <p14:tracePt t="54013" x="4765675" y="3986213"/>
          <p14:tracePt t="54033" x="4765675" y="3976688"/>
          <p14:tracePt t="54130" x="4765675" y="3968750"/>
          <p14:tracePt t="54143" x="4783138" y="3951288"/>
          <p14:tracePt t="54146" x="4783138" y="3943350"/>
          <p14:tracePt t="54158" x="4783138" y="3925888"/>
          <p14:tracePt t="54162" x="4783138" y="3908425"/>
          <p14:tracePt t="54174" x="4775200" y="3892550"/>
          <p14:tracePt t="54178" x="4775200" y="3875088"/>
          <p14:tracePt t="54190" x="4765675" y="3849688"/>
          <p14:tracePt t="54194" x="4757738" y="3824288"/>
          <p14:tracePt t="54209" x="4749800" y="3790950"/>
          <p14:tracePt t="54213" x="4740275" y="3738563"/>
          <p14:tracePt t="54227" x="4740275" y="3697288"/>
          <p14:tracePt t="54242" x="4740275" y="3629025"/>
          <p14:tracePt t="54254" x="4740275" y="3603625"/>
          <p14:tracePt t="54260" x="4749800" y="3586163"/>
          <p14:tracePt t="54272" x="4749800" y="3568700"/>
          <p14:tracePt t="54416" x="4757738" y="3568700"/>
          <p14:tracePt t="54421" x="4783138" y="3560763"/>
          <p14:tracePt t="54430" x="4818063" y="3543300"/>
          <p14:tracePt t="54434" x="4843463" y="3535363"/>
          <p14:tracePt t="54446" x="4894263" y="3517900"/>
          <p14:tracePt t="54449" x="4927600" y="3509963"/>
          <p14:tracePt t="54463" x="4970463" y="3502025"/>
          <p14:tracePt t="54467" x="4995863" y="3502025"/>
          <p14:tracePt t="54479" x="5029200" y="3502025"/>
          <p14:tracePt t="54482" x="5054600" y="3502025"/>
          <p14:tracePt t="54494" x="5080000" y="3502025"/>
          <p14:tracePt t="54498" x="5106988" y="3502025"/>
          <p14:tracePt t="54510" x="5114925" y="3502025"/>
          <p14:tracePt t="54514" x="5122863" y="3502025"/>
          <p14:tracePt t="54604" x="5122863" y="3517900"/>
          <p14:tracePt t="54608" x="5122863" y="3560763"/>
          <p14:tracePt t="54621" x="5122863" y="3568700"/>
          <p14:tracePt t="54624" x="5122863" y="3594100"/>
          <p14:tracePt t="54641" x="5132388" y="3619500"/>
          <p14:tracePt t="54767" x="5140325" y="3629025"/>
          <p14:tracePt t="54775" x="5165725" y="3662363"/>
          <p14:tracePt t="54782" x="5191125" y="3671888"/>
          <p14:tracePt t="54786" x="5241925" y="3697288"/>
          <p14:tracePt t="54799" x="5318125" y="3730625"/>
          <p14:tracePt t="54802" x="5394325" y="3781425"/>
          <p14:tracePt t="54815" x="5480050" y="3832225"/>
          <p14:tracePt t="54818" x="5599113" y="3875088"/>
          <p14:tracePt t="54831" x="5726113" y="3908425"/>
          <p14:tracePt t="54834" x="5870575" y="3943350"/>
          <p14:tracePt t="54846" x="6024563" y="3994150"/>
          <p14:tracePt t="54850" x="6159500" y="4027488"/>
          <p14:tracePt t="54863" x="6303963" y="4052888"/>
          <p14:tracePt t="54867" x="6423025" y="4079875"/>
          <p14:tracePt t="54880" x="6508750" y="4087813"/>
          <p14:tracePt t="54892" x="6524625" y="4087813"/>
          <p14:tracePt t="54941" x="6516688" y="4087813"/>
          <p14:tracePt t="54945" x="6508750" y="4087813"/>
          <p14:tracePt t="54957" x="6499225" y="4087813"/>
          <p14:tracePt t="54961" x="6491288" y="4087813"/>
          <p14:tracePt t="54990" x="6483350" y="4087813"/>
          <p14:tracePt t="55008" x="6473825" y="4087813"/>
          <p14:tracePt t="55012" x="6465888" y="4087813"/>
          <p14:tracePt t="55029" x="6440488" y="4087813"/>
          <p14:tracePt t="55043" x="6405563" y="4079875"/>
          <p14:tracePt t="55056" x="6372225" y="4079875"/>
          <p14:tracePt t="55059" x="6346825" y="4062413"/>
          <p14:tracePt t="55076" x="6278563" y="4044950"/>
          <p14:tracePt t="55092" x="6184900" y="4002088"/>
          <p14:tracePt t="55103" x="6134100" y="3976688"/>
          <p14:tracePt t="55108" x="6100763" y="3960813"/>
          <p14:tracePt t="55118" x="6075363" y="3943350"/>
          <p14:tracePt t="55121" x="6040438" y="3925888"/>
          <p14:tracePt t="55135" x="6007100" y="3892550"/>
          <p14:tracePt t="55140" x="5972175" y="3875088"/>
          <p14:tracePt t="55155" x="5938838" y="3841750"/>
          <p14:tracePt t="55166" x="5938838" y="3832225"/>
          <p14:tracePt t="55171" x="5938838" y="3824288"/>
          <p14:tracePt t="55186" x="5938838" y="3816350"/>
          <p14:tracePt t="55200" x="5938838" y="3806825"/>
          <p14:tracePt t="55203" x="5938838" y="3798888"/>
          <p14:tracePt t="55218" x="5938838" y="3781425"/>
          <p14:tracePt t="55230" x="5938838" y="3773488"/>
          <p14:tracePt t="55233" x="5938838" y="3763963"/>
          <p14:tracePt t="55246" x="5938838" y="3756025"/>
          <p14:tracePt t="55249" x="5938838" y="3730625"/>
          <p14:tracePt t="55263" x="5938838" y="3687763"/>
          <p14:tracePt t="55265" x="5921375" y="3636963"/>
          <p14:tracePt t="55279" x="5895975" y="3603625"/>
          <p14:tracePt t="55283" x="5870575" y="3568700"/>
          <p14:tracePt t="55295" x="5827713" y="3517900"/>
          <p14:tracePt t="55299" x="5794375" y="3475038"/>
          <p14:tracePt t="55310" x="5751513" y="3449638"/>
          <p14:tracePt t="55313" x="5743575" y="3441700"/>
          <p14:tracePt t="55325" x="5735638" y="3433763"/>
          <p14:tracePt t="55374" x="5743575" y="3433763"/>
          <p14:tracePt t="55378" x="5768975" y="3433763"/>
          <p14:tracePt t="55390" x="5786438" y="3433763"/>
          <p14:tracePt t="55394" x="5811838" y="3433763"/>
          <p14:tracePt t="55410" x="5905500" y="3449638"/>
          <p14:tracePt t="55426" x="5972175" y="3459163"/>
          <p14:tracePt t="55439" x="5989638" y="3467100"/>
          <p14:tracePt t="55442" x="6015038" y="3475038"/>
          <p14:tracePt t="55459" x="6083300" y="3475038"/>
          <p14:tracePt t="55475" x="6091238" y="3475038"/>
          <p14:tracePt t="55551" x="6091238" y="3484563"/>
          <p14:tracePt t="55566" x="6091238" y="3502025"/>
          <p14:tracePt t="55572" x="6091238" y="3517900"/>
          <p14:tracePt t="55582" x="6091238" y="3552825"/>
          <p14:tracePt t="55586" x="6100763" y="3568700"/>
          <p14:tracePt t="55598" x="6100763" y="3594100"/>
          <p14:tracePt t="55601" x="6100763" y="3629025"/>
          <p14:tracePt t="55615" x="6100763" y="3654425"/>
          <p14:tracePt t="55619" x="6100763" y="3662363"/>
          <p14:tracePt t="55630" x="6100763" y="3687763"/>
          <p14:tracePt t="55634" x="6100763" y="3705225"/>
          <p14:tracePt t="55646" x="6100763" y="3730625"/>
          <p14:tracePt t="55649" x="6100763" y="3748088"/>
          <p14:tracePt t="55662" x="6100763" y="3763963"/>
          <p14:tracePt t="55666" x="6091238" y="3781425"/>
          <p14:tracePt t="55681" x="6083300" y="3790950"/>
          <p14:tracePt t="55684" x="6083300" y="3798888"/>
          <p14:tracePt t="55697" x="6083300" y="3806825"/>
          <p14:tracePt t="55700" x="6075363" y="3806825"/>
          <p14:tracePt t="57143" x="6040438" y="3832225"/>
          <p14:tracePt t="57155" x="5972175" y="3875088"/>
          <p14:tracePt t="57158" x="5905500" y="3908425"/>
          <p14:tracePt t="57171" x="5845175" y="3951288"/>
          <p14:tracePt t="57174" x="5827713" y="3960813"/>
          <p14:tracePt t="57187" x="5827713" y="3976688"/>
          <p14:tracePt t="57190" x="5827713" y="3986213"/>
          <p14:tracePt t="57426" x="5837238" y="3976688"/>
          <p14:tracePt t="57432" x="5845175" y="3976688"/>
          <p14:tracePt t="57442" x="5862638" y="3968750"/>
          <p14:tracePt t="57448" x="5888038" y="3960813"/>
          <p14:tracePt t="57458" x="5913438" y="3951288"/>
          <p14:tracePt t="57463" x="5930900" y="3951288"/>
          <p14:tracePt t="57476" x="5956300" y="3951288"/>
          <p14:tracePt t="57481" x="5989638" y="3951288"/>
          <p14:tracePt t="57490" x="6007100" y="3951288"/>
          <p14:tracePt t="57494" x="6040438" y="3951288"/>
          <p14:tracePt t="57506" x="6075363" y="3951288"/>
          <p14:tracePt t="57510" x="6083300" y="3951288"/>
          <p14:tracePt t="57701" x="6075363" y="3951288"/>
          <p14:tracePt t="57715" x="6065838" y="3960813"/>
          <p14:tracePt t="57721" x="6065838" y="3968750"/>
          <p14:tracePt t="57732" x="6065838" y="3986213"/>
          <p14:tracePt t="57739" x="6065838" y="4011613"/>
          <p14:tracePt t="57748" x="6065838" y="4019550"/>
          <p14:tracePt t="57751" x="6065838" y="4027488"/>
          <p14:tracePt t="57761" x="6065838" y="4037013"/>
          <p14:tracePt t="57765" x="6065838" y="4044950"/>
          <p14:tracePt t="57779" x="6065838" y="4052888"/>
          <p14:tracePt t="57783" x="6065838" y="4062413"/>
          <p14:tracePt t="57795" x="6065838" y="4079875"/>
          <p14:tracePt t="57799" x="6065838" y="4087813"/>
          <p14:tracePt t="57810" x="6075363" y="4087813"/>
          <p14:tracePt t="57814" x="6083300" y="4095750"/>
          <p14:tracePt t="57825" x="6091238" y="4095750"/>
          <p14:tracePt t="57829" x="6100763" y="4095750"/>
          <p14:tracePt t="57847" x="6116638" y="4095750"/>
          <p14:tracePt t="57858" x="6126163" y="4095750"/>
          <p14:tracePt t="57874" x="6151563" y="4095750"/>
          <p14:tracePt t="57890" x="6219825" y="4062413"/>
          <p14:tracePt t="57894" x="6253163" y="4052888"/>
          <p14:tracePt t="57906" x="6303963" y="4011613"/>
          <p14:tracePt t="57910" x="6338888" y="3994150"/>
          <p14:tracePt t="57926" x="6491288" y="3935413"/>
          <p14:tracePt t="57939" x="6567488" y="3908425"/>
          <p14:tracePt t="57943" x="6643688" y="3857625"/>
          <p14:tracePt t="57955" x="6719888" y="3832225"/>
          <p14:tracePt t="57964" x="6788150" y="3806825"/>
          <p14:tracePt t="57969" x="6864350" y="3790950"/>
          <p14:tracePt t="57973" x="6924675" y="3763963"/>
          <p14:tracePt t="57989" x="6983413" y="3756025"/>
          <p14:tracePt t="57995" x="7034213" y="3756025"/>
          <p14:tracePt t="58010" x="7077075" y="3756025"/>
          <p14:tracePt t="58024" x="7094538" y="3756025"/>
          <p14:tracePt t="58037" x="7102475" y="3756025"/>
          <p14:tracePt t="58482" x="7094538" y="3756025"/>
          <p14:tracePt t="58493" x="7069138" y="3748088"/>
          <p14:tracePt t="58499" x="7059613" y="3738563"/>
          <p14:tracePt t="58508" x="7043738" y="3730625"/>
          <p14:tracePt t="58512" x="7034213" y="3722688"/>
          <p14:tracePt t="58524" x="7034213" y="3713163"/>
          <p14:tracePt t="58621" x="7069138" y="3697288"/>
          <p14:tracePt t="58626" x="7094538" y="3679825"/>
          <p14:tracePt t="58640" x="7188200" y="3646488"/>
          <p14:tracePt t="58657" x="7272338" y="3619500"/>
          <p14:tracePt t="58670" x="7281863" y="3619500"/>
          <p14:tracePt t="58673" x="7289800" y="3619500"/>
          <p14:tracePt t="58685" x="7297738" y="3619500"/>
          <p14:tracePt t="58769" x="7297738" y="3636963"/>
          <p14:tracePt t="58781" x="7297738" y="3671888"/>
          <p14:tracePt t="58785" x="7297738" y="3713163"/>
          <p14:tracePt t="58796" x="7297738" y="3748088"/>
          <p14:tracePt t="58800" x="7297738" y="3773488"/>
          <p14:tracePt t="58811" x="7297738" y="3790950"/>
          <p14:tracePt t="58816" x="7297738" y="3798888"/>
          <p14:tracePt t="63912" x="7297738" y="3781425"/>
          <p14:tracePt t="63916" x="7297738" y="3773488"/>
          <p14:tracePt t="63927" x="7297738" y="3713163"/>
          <p14:tracePt t="63931" x="7297738" y="3654425"/>
          <p14:tracePt t="63944" x="7297738" y="3552825"/>
          <p14:tracePt t="63948" x="7297738" y="3467100"/>
          <p14:tracePt t="63960" x="7297738" y="3382963"/>
          <p14:tracePt t="63964" x="7281863" y="3314700"/>
          <p14:tracePt t="63976" x="7272338" y="3254375"/>
          <p14:tracePt t="63979" x="7264400" y="3195638"/>
          <p14:tracePt t="63991" x="7246938" y="3144838"/>
          <p14:tracePt t="63995" x="7239000" y="3127375"/>
          <p14:tracePt t="64010" x="7229475" y="3127375"/>
          <p14:tracePt t="64120" x="7229475" y="3135313"/>
          <p14:tracePt t="64137" x="7229475" y="3170238"/>
          <p14:tracePt t="64140" x="7229475" y="3195638"/>
          <p14:tracePt t="64152" x="7229475" y="3246438"/>
          <p14:tracePt t="64156" x="7229475" y="3263900"/>
          <p14:tracePt t="64169" x="7229475" y="3297238"/>
          <p14:tracePt t="64171" x="7229475" y="3340100"/>
          <p14:tracePt t="64185" x="7229475" y="3382963"/>
          <p14:tracePt t="64188" x="7229475" y="3424238"/>
          <p14:tracePt t="64205" x="7229475" y="3484563"/>
          <p14:tracePt t="64216" x="7229475" y="3509963"/>
          <p14:tracePt t="64220" x="7229475" y="3543300"/>
          <p14:tracePt t="64232" x="7229475" y="3560763"/>
          <p14:tracePt t="64236" x="7229475" y="3586163"/>
          <p14:tracePt t="64247" x="7229475" y="3603625"/>
          <p14:tracePt t="64252" x="7229475" y="3629025"/>
          <p14:tracePt t="64266" x="7229475" y="3636963"/>
          <p14:tracePt t="64270" x="7229475" y="3654425"/>
          <p14:tracePt t="64280" x="7229475" y="3662363"/>
          <p14:tracePt t="64503" x="7229475" y="3705225"/>
          <p14:tracePt t="64507" x="7229475" y="3713163"/>
          <p14:tracePt t="64520" x="7229475" y="3738563"/>
          <p14:tracePt t="64524" x="7229475" y="3756025"/>
          <p14:tracePt t="64537" x="7229475" y="3790950"/>
          <p14:tracePt t="64540" x="7229475" y="3832225"/>
          <p14:tracePt t="64553" x="7229475" y="3892550"/>
          <p14:tracePt t="64556" x="7229475" y="3951288"/>
          <p14:tracePt t="64569" x="7221538" y="4011613"/>
          <p14:tracePt t="64571" x="7221538" y="4079875"/>
          <p14:tracePt t="64584" x="7213600" y="4156075"/>
          <p14:tracePt t="64587" x="7204075" y="4232275"/>
          <p14:tracePt t="64604" x="7178675" y="4351338"/>
          <p14:tracePt t="64620" x="7178675" y="4384675"/>
          <p14:tracePt t="64664" x="7170738" y="4394200"/>
          <p14:tracePt t="64669" x="7162800" y="4410075"/>
          <p14:tracePt t="64680" x="7127875" y="4435475"/>
          <p14:tracePt t="64684" x="7077075" y="4460875"/>
          <p14:tracePt t="64696" x="7026275" y="4503738"/>
          <p14:tracePt t="64702" x="6975475" y="4521200"/>
          <p14:tracePt t="64714" x="6950075" y="4538663"/>
          <p14:tracePt t="64719" x="6932613" y="4546600"/>
          <p14:tracePt t="64729" x="6915150" y="4546600"/>
          <p14:tracePt t="64734" x="6907213" y="4546600"/>
          <p14:tracePt t="64842" x="6907213" y="4538663"/>
          <p14:tracePt t="64847" x="6915150" y="4521200"/>
          <p14:tracePt t="64858" x="6932613" y="4495800"/>
          <p14:tracePt t="64862" x="6942138" y="4470400"/>
          <p14:tracePt t="64875" x="6942138" y="4445000"/>
          <p14:tracePt t="64878" x="6942138" y="4435475"/>
          <p14:tracePt t="64890" x="6942138" y="4427538"/>
          <p14:tracePt t="64906" x="6942138" y="4419600"/>
          <p14:tracePt t="65035" x="6924675" y="4410075"/>
          <p14:tracePt t="65039" x="6924675" y="4402138"/>
          <p14:tracePt t="65051" x="6907213" y="4384675"/>
          <p14:tracePt t="65058" x="6889750" y="4384675"/>
          <p14:tracePt t="65064" x="6881813" y="4368800"/>
          <p14:tracePt t="65068" x="6881813" y="4359275"/>
          <p14:tracePt t="65081" x="6873875" y="4359275"/>
          <p14:tracePt t="65086" x="6873875" y="4351338"/>
          <p14:tracePt t="65099" x="6864350" y="4351338"/>
          <p14:tracePt t="65115" x="6856413" y="4351338"/>
          <p14:tracePt t="65134" x="6823075" y="4333875"/>
          <p14:tracePt t="65147" x="6813550" y="4325938"/>
          <p14:tracePt t="65152" x="6797675" y="4316413"/>
          <p14:tracePt t="65163" x="6788150" y="4300538"/>
          <p14:tracePt t="65168" x="6780213" y="4283075"/>
          <p14:tracePt t="65178" x="6780213" y="4275138"/>
          <p14:tracePt t="65182" x="6780213" y="4265613"/>
          <p14:tracePt t="65196" x="6780213" y="4249738"/>
          <p14:tracePt t="65200" x="6780213" y="4224338"/>
          <p14:tracePt t="65212" x="6780213" y="4197350"/>
          <p14:tracePt t="65216" x="6770688" y="4164013"/>
          <p14:tracePt t="65226" x="6770688" y="4130675"/>
          <p14:tracePt t="65229" x="6770688" y="4095750"/>
          <p14:tracePt t="65242" x="6770688" y="4079875"/>
          <p14:tracePt t="65245" x="6770688" y="4062413"/>
          <p14:tracePt t="65262" x="6770688" y="4052888"/>
          <p14:tracePt t="65520" x="6770688" y="4062413"/>
          <p14:tracePt t="65529" x="6754813" y="4095750"/>
          <p14:tracePt t="65533" x="6737350" y="4130675"/>
          <p14:tracePt t="65546" x="6729413" y="4171950"/>
          <p14:tracePt t="65551" x="6729413" y="4197350"/>
          <p14:tracePt t="65561" x="6729413" y="4224338"/>
          <p14:tracePt t="65568" x="6729413" y="4232275"/>
          <p14:tracePt t="65579" x="6729413" y="4265613"/>
          <p14:tracePt t="65583" x="6729413" y="4283075"/>
          <p14:tracePt t="65595" x="6737350" y="4308475"/>
          <p14:tracePt t="65599" x="6737350" y="4316413"/>
          <p14:tracePt t="65610" x="6745288" y="4333875"/>
          <p14:tracePt t="65614" x="6754813" y="4351338"/>
          <p14:tracePt t="65626" x="6762750" y="4351338"/>
          <p14:tracePt t="66138" x="6762750" y="4316413"/>
          <p14:tracePt t="66153" x="6770688" y="4291013"/>
          <p14:tracePt t="66157" x="6770688" y="4257675"/>
          <p14:tracePt t="66170" x="6780213" y="4232275"/>
          <p14:tracePt t="66172" x="6788150" y="4206875"/>
          <p14:tracePt t="66186" x="6788150" y="4181475"/>
          <p14:tracePt t="66189" x="6788150" y="4171950"/>
          <p14:tracePt t="66201" x="6797675" y="4156075"/>
          <p14:tracePt t="66205" x="6805613" y="4146550"/>
          <p14:tracePt t="66219" x="6813550" y="4138613"/>
          <p14:tracePt t="66427" x="6805613" y="4138613"/>
          <p14:tracePt t="66431" x="6797675" y="4138613"/>
          <p14:tracePt t="66442" x="6770688" y="4138613"/>
          <p14:tracePt t="66447" x="6704013" y="4146550"/>
          <p14:tracePt t="66460" x="6610350" y="4156075"/>
          <p14:tracePt t="66465" x="6483350" y="4164013"/>
          <p14:tracePt t="66476" x="6321425" y="4181475"/>
          <p14:tracePt t="66480" x="6151563" y="4181475"/>
          <p14:tracePt t="66492" x="5997575" y="4181475"/>
          <p14:tracePt t="66496" x="5845175" y="4181475"/>
          <p14:tracePt t="66508" x="5700713" y="4181475"/>
          <p14:tracePt t="66511" x="5591175" y="4181475"/>
          <p14:tracePt t="66524" x="5480050" y="4181475"/>
          <p14:tracePt t="66528" x="5394325" y="4181475"/>
          <p14:tracePt t="66540" x="5318125" y="4181475"/>
          <p14:tracePt t="66544" x="5259388" y="4181475"/>
          <p14:tracePt t="66557" x="5233988" y="4181475"/>
          <p14:tracePt t="66560" x="5199063" y="4181475"/>
          <p14:tracePt t="66573" x="5165725" y="4181475"/>
          <p14:tracePt t="66576" x="5140325" y="4181475"/>
          <p14:tracePt t="66589" x="5106988" y="4181475"/>
          <p14:tracePt t="66592" x="5072063" y="4181475"/>
          <p14:tracePt t="66604" x="5038725" y="4181475"/>
          <p14:tracePt t="66608" x="5013325" y="4181475"/>
          <p14:tracePt t="66620" x="4978400" y="4181475"/>
          <p14:tracePt t="66624" x="4945063" y="4181475"/>
          <p14:tracePt t="66636" x="4902200" y="4181475"/>
          <p14:tracePt t="66639" x="4843463" y="4181475"/>
          <p14:tracePt t="66653" x="4775200" y="4171950"/>
          <p14:tracePt t="66655" x="4699000" y="4164013"/>
          <p14:tracePt t="66670" x="4621213" y="4156075"/>
          <p14:tracePt t="66673" x="4537075" y="4130675"/>
          <p14:tracePt t="66685" x="4435475" y="4113213"/>
          <p14:tracePt t="66690" x="4332288" y="4087813"/>
          <p14:tracePt t="66702" x="4222750" y="4052888"/>
          <p14:tracePt t="66705" x="4121150" y="4027488"/>
          <p14:tracePt t="66717" x="4027488" y="4011613"/>
          <p14:tracePt t="66721" x="3959225" y="3994150"/>
          <p14:tracePt t="66734" x="3900488" y="3986213"/>
          <p14:tracePt t="66737" x="3890963" y="3986213"/>
          <p14:tracePt t="66748" x="3883025" y="3986213"/>
          <p14:tracePt t="66955" x="3916363" y="3986213"/>
          <p14:tracePt t="66960" x="3933825" y="3986213"/>
          <p14:tracePt t="66971" x="3992563" y="3986213"/>
          <p14:tracePt t="66975" x="4078288" y="3986213"/>
          <p14:tracePt t="66987" x="4171950" y="3986213"/>
          <p14:tracePt t="66991" x="4291013" y="3986213"/>
          <p14:tracePt t="67004" x="4418013" y="3976688"/>
          <p14:tracePt t="67007" x="4554538" y="3968750"/>
          <p14:tracePt t="67020" x="4681538" y="3951288"/>
          <p14:tracePt t="67023" x="4808538" y="3943350"/>
          <p14:tracePt t="67035" x="4935538" y="3925888"/>
          <p14:tracePt t="67039" x="5038725" y="3917950"/>
          <p14:tracePt t="67053" x="5122863" y="3908425"/>
          <p14:tracePt t="67055" x="5183188" y="3908425"/>
          <p14:tracePt t="67071" x="5233988" y="3908425"/>
          <p14:tracePt t="67132" x="5241925" y="3908425"/>
          <p14:tracePt t="67135" x="5276850" y="3908425"/>
          <p14:tracePt t="67149" x="5310188" y="3908425"/>
          <p14:tracePt t="67153" x="5335588" y="3908425"/>
          <p14:tracePt t="67164" x="5360988" y="3908425"/>
          <p14:tracePt t="67168" x="5403850" y="3908425"/>
          <p14:tracePt t="67180" x="5454650" y="3908425"/>
          <p14:tracePt t="67184" x="5497513" y="3908425"/>
          <p14:tracePt t="67195" x="5538788" y="3908425"/>
          <p14:tracePt t="67201" x="5581650" y="3908425"/>
          <p14:tracePt t="67211" x="5641975" y="3908425"/>
          <p14:tracePt t="67216" x="5683250" y="3908425"/>
          <p14:tracePt t="67228" x="5743575" y="3908425"/>
          <p14:tracePt t="67233" x="5786438" y="3900488"/>
          <p14:tracePt t="67243" x="5837238" y="3900488"/>
          <p14:tracePt t="67248" x="5845175" y="3900488"/>
          <p14:tracePt t="67260" x="5870575" y="3900488"/>
          <p14:tracePt t="67263" x="5880100" y="3900488"/>
          <p14:tracePt t="67307" x="5870575" y="3900488"/>
          <p14:tracePt t="67311" x="5845175" y="3908425"/>
          <p14:tracePt t="67323" x="5776913" y="3943350"/>
          <p14:tracePt t="67327" x="5692775" y="3976688"/>
          <p14:tracePt t="67340" x="5591175" y="4019550"/>
          <p14:tracePt t="67344" x="5472113" y="4044950"/>
          <p14:tracePt t="67355" x="5327650" y="4062413"/>
          <p14:tracePt t="67359" x="5173663" y="4079875"/>
          <p14:tracePt t="67371" x="5003800" y="4079875"/>
          <p14:tracePt t="67375" x="4851400" y="4079875"/>
          <p14:tracePt t="67387" x="4656138" y="4079875"/>
          <p14:tracePt t="67391" x="4451350" y="4079875"/>
          <p14:tracePt t="67403" x="4273550" y="4079875"/>
          <p14:tracePt t="67407" x="4103688" y="4079875"/>
          <p14:tracePt t="67420" x="3959225" y="4079875"/>
          <p14:tracePt t="67423" x="3848100" y="4079875"/>
          <p14:tracePt t="67436" x="3771900" y="4062413"/>
          <p14:tracePt t="67439" x="3713163" y="4052888"/>
          <p14:tracePt t="67453" x="3703638" y="4052888"/>
          <p14:tracePt t="67807" x="3721100" y="4052888"/>
          <p14:tracePt t="67821" x="3771900" y="4044950"/>
          <p14:tracePt t="67825" x="3832225" y="4044950"/>
          <p14:tracePt t="67840" x="3959225" y="4052888"/>
          <p14:tracePt t="67845" x="4146550" y="4105275"/>
          <p14:tracePt t="67856" x="4384675" y="4181475"/>
          <p14:tracePt t="67859" x="4673600" y="4283075"/>
          <p14:tracePt t="67870" x="4970463" y="4394200"/>
          <p14:tracePt t="67874" x="5318125" y="4478338"/>
          <p14:tracePt t="67887" x="5649913" y="4529138"/>
          <p14:tracePt t="67899" x="5964238" y="4605338"/>
          <p14:tracePt t="67902" x="6210300" y="4648200"/>
          <p14:tracePt t="67906" x="6405563" y="4673600"/>
          <p14:tracePt t="67919" x="6534150" y="4699000"/>
          <p14:tracePt t="67922" x="6618288" y="4708525"/>
          <p14:tracePt t="67938" x="6694488" y="4708525"/>
          <p14:tracePt t="67951" x="6694488" y="4699000"/>
          <p14:tracePt t="67954" x="6704013" y="4683125"/>
          <p14:tracePt t="67970" x="6704013" y="4622800"/>
          <p14:tracePt t="67987" x="6704013" y="4529138"/>
          <p14:tracePt t="68003" x="6661150" y="4410075"/>
          <p14:tracePt t="68014" x="6618288" y="4359275"/>
          <p14:tracePt t="68020" x="6567488" y="4308475"/>
          <p14:tracePt t="68031" x="6491288" y="4249738"/>
          <p14:tracePt t="68034" x="6389688" y="4189413"/>
          <p14:tracePt t="68047" x="6278563" y="4146550"/>
          <p14:tracePt t="68052" x="6202363" y="4105275"/>
          <p14:tracePt t="68062" x="6126163" y="4062413"/>
          <p14:tracePt t="68067" x="6049963" y="4027488"/>
          <p14:tracePt t="68078" x="5989638" y="4002088"/>
          <p14:tracePt t="68089" x="5946775" y="3986213"/>
          <p14:tracePt t="68095" x="5895975" y="3976688"/>
          <p14:tracePt t="68097" x="5862638" y="3968750"/>
          <p14:tracePt t="68109" x="5853113" y="3968750"/>
          <p14:tracePt t="68113" x="5827713" y="3968750"/>
          <p14:tracePt t="68125" x="5811838" y="3968750"/>
          <p14:tracePt t="68143" x="5802313" y="3968750"/>
          <p14:tracePt t="68208" x="5837238" y="3951288"/>
          <p14:tracePt t="68218" x="5845175" y="3951288"/>
          <p14:tracePt t="68228" x="5930900" y="3908425"/>
          <p14:tracePt t="68240" x="5964238" y="3883025"/>
          <p14:tracePt t="68245" x="6015038" y="3867150"/>
          <p14:tracePt t="68260" x="6091238" y="3849688"/>
          <p14:tracePt t="68275" x="6134100" y="3841750"/>
          <p14:tracePt t="68339" x="6075363" y="3849688"/>
          <p14:tracePt t="68351" x="6007100" y="3867150"/>
          <p14:tracePt t="68356" x="5888038" y="3892550"/>
          <p14:tracePt t="68367" x="5726113" y="3917950"/>
          <p14:tracePt t="68372" x="5454650" y="3951288"/>
          <p14:tracePt t="68388" x="4868863" y="3968750"/>
          <p14:tracePt t="68403" x="4349750" y="3968750"/>
          <p14:tracePt t="68420" x="4017963" y="3968750"/>
          <p14:tracePt t="68435" x="3865563" y="3968750"/>
          <p14:tracePt t="68467" x="3873500" y="3968750"/>
          <p14:tracePt t="68479" x="3883025" y="3968750"/>
          <p14:tracePt t="68485" x="3908425" y="3968750"/>
          <p14:tracePt t="68495" x="3951288" y="3960813"/>
          <p14:tracePt t="68500" x="4027488" y="3935413"/>
          <p14:tracePt t="68516" x="4171950" y="3900488"/>
          <p14:tracePt t="68526" x="4230688" y="3900488"/>
          <p14:tracePt t="68530" x="4240213" y="3900488"/>
          <p14:tracePt t="68543" x="4248150" y="3900488"/>
          <p14:tracePt t="68560" x="4240213" y="3900488"/>
          <p14:tracePt t="68564" x="4230688" y="3900488"/>
          <p14:tracePt t="68579" x="4214813" y="3900488"/>
          <p14:tracePt t="68590" x="4179888" y="3917950"/>
          <p14:tracePt t="68594" x="4162425" y="3925888"/>
          <p14:tracePt t="68607" x="4129088" y="3943350"/>
          <p14:tracePt t="68612" x="4111625" y="3943350"/>
          <p14:tracePt t="68622" x="4086225" y="3951288"/>
          <p14:tracePt t="68626" x="4060825" y="3960813"/>
          <p14:tracePt t="68639" x="4035425" y="3960813"/>
          <p14:tracePt t="68642" x="4010025" y="3968750"/>
          <p14:tracePt t="68655" x="3967163" y="3976688"/>
          <p14:tracePt t="68659" x="3941763" y="3986213"/>
          <p14:tracePt t="68670" x="3908425" y="3994150"/>
          <p14:tracePt t="68674" x="3873500" y="4002088"/>
          <p14:tracePt t="68686" x="3848100" y="4002088"/>
          <p14:tracePt t="68690" x="3814763" y="4002088"/>
          <p14:tracePt t="68702" x="3771900" y="4002088"/>
          <p14:tracePt t="68707" x="3746500" y="4002088"/>
          <p14:tracePt t="68719" x="3703638" y="4002088"/>
          <p14:tracePt t="68767" x="3721100" y="4002088"/>
          <p14:tracePt t="68770" x="3756025" y="3986213"/>
          <p14:tracePt t="68782" x="3797300" y="3968750"/>
          <p14:tracePt t="68786" x="3822700" y="3960813"/>
          <p14:tracePt t="68799" x="3848100" y="3951288"/>
          <p14:tracePt t="68805" x="3857625" y="3943350"/>
          <p14:tracePt t="68819" x="3873500" y="3943350"/>
          <p14:tracePt t="69056" x="3900488" y="3935413"/>
          <p14:tracePt t="69060" x="3959225" y="3917950"/>
          <p14:tracePt t="69070" x="4078288" y="3892550"/>
          <p14:tracePt t="69074" x="4240213" y="3867150"/>
          <p14:tracePt t="69089" x="4791075" y="3790950"/>
          <p14:tracePt t="69100" x="5114925" y="3756025"/>
          <p14:tracePt t="69104" x="5446713" y="3722688"/>
          <p14:tracePt t="69119" x="5751513" y="3671888"/>
          <p14:tracePt t="69123" x="6007100" y="3619500"/>
          <p14:tracePt t="69135" x="6194425" y="3594100"/>
          <p14:tracePt t="69138" x="6338888" y="3578225"/>
          <p14:tracePt t="69151" x="6440488" y="3586163"/>
          <p14:tracePt t="69153" x="6499225" y="3594100"/>
          <p14:tracePt t="69168" x="6508750" y="3611563"/>
          <p14:tracePt t="69170" x="6508750" y="3636963"/>
          <p14:tracePt t="69192" x="6491288" y="3687763"/>
          <p14:tracePt t="69206" x="6389688" y="3781425"/>
          <p14:tracePt t="69218" x="6194425" y="3883025"/>
          <p14:tracePt t="69230" x="6100763" y="3925888"/>
          <p14:tracePt t="69234" x="5997575" y="3960813"/>
          <p14:tracePt t="69247" x="5913438" y="3968750"/>
          <p14:tracePt t="69251" x="5827713" y="3986213"/>
          <p14:tracePt t="69268" x="5675313" y="3960813"/>
          <p14:tracePt t="69279" x="5657850" y="3935413"/>
          <p14:tracePt t="69283" x="5649913" y="3900488"/>
          <p14:tracePt t="69297" x="5649913" y="3867150"/>
          <p14:tracePt t="69300" x="5692775" y="3806825"/>
          <p14:tracePt t="69313" x="5743575" y="3738563"/>
          <p14:tracePt t="69318" x="5845175" y="3654425"/>
          <p14:tracePt t="69328" x="5972175" y="3578225"/>
          <p14:tracePt t="69331" x="6142038" y="3475038"/>
          <p14:tracePt t="69345" x="6389688" y="3365500"/>
          <p14:tracePt t="69349" x="6610350" y="3271838"/>
          <p14:tracePt t="69361" x="6780213" y="3228975"/>
          <p14:tracePt t="69366" x="6889750" y="3221038"/>
          <p14:tracePt t="69377" x="6950075" y="3228975"/>
          <p14:tracePt t="69382" x="6992938" y="3271838"/>
          <p14:tracePt t="69392" x="6992938" y="3330575"/>
          <p14:tracePt t="69396" x="6967538" y="3408363"/>
          <p14:tracePt t="69409" x="6899275" y="3492500"/>
          <p14:tracePt t="69412" x="6805613" y="3586163"/>
          <p14:tracePt t="69425" x="6686550" y="3671888"/>
          <p14:tracePt t="69428" x="6567488" y="3730625"/>
          <p14:tracePt t="69441" x="6448425" y="3790950"/>
          <p14:tracePt t="69445" x="6329363" y="3824288"/>
          <p14:tracePt t="69457" x="6219825" y="3841750"/>
          <p14:tracePt t="69460" x="6134100" y="3841750"/>
          <p14:tracePt t="69472" x="6057900" y="3832225"/>
          <p14:tracePt t="69476" x="6040438" y="3824288"/>
          <p14:tracePt t="69489" x="6040438" y="3806825"/>
          <p14:tracePt t="69492" x="6040438" y="3781425"/>
          <p14:tracePt t="69509" x="6057900" y="3763963"/>
          <p14:tracePt t="69520" x="6134100" y="3722688"/>
          <p14:tracePt t="69524" x="6227763" y="3662363"/>
          <p14:tracePt t="69535" x="6346825" y="3603625"/>
          <p14:tracePt t="69540" x="6448425" y="3552825"/>
          <p14:tracePt t="69552" x="6516688" y="3535363"/>
          <p14:tracePt t="69556" x="6567488" y="3527425"/>
          <p14:tracePt t="69572" x="6567488" y="3560763"/>
          <p14:tracePt t="69585" x="6550025" y="3586163"/>
          <p14:tracePt t="69588" x="6534150" y="3619500"/>
          <p14:tracePt t="69600" x="6491288" y="3671888"/>
          <p14:tracePt t="69604" x="6430963" y="3738563"/>
          <p14:tracePt t="69617" x="6346825" y="3806825"/>
          <p14:tracePt t="69623" x="6245225" y="3875088"/>
          <p14:tracePt t="69634" x="6151563" y="3917950"/>
          <p14:tracePt t="69639" x="6049963" y="3968750"/>
          <p14:tracePt t="69654" x="5862638" y="4011613"/>
          <p14:tracePt t="69670" x="5761038" y="4011613"/>
          <p14:tracePt t="69685" x="5751513" y="3994150"/>
          <p14:tracePt t="69698" x="5761038" y="3968750"/>
          <p14:tracePt t="69701" x="5794375" y="3943350"/>
          <p14:tracePt t="69714" x="5853113" y="3900488"/>
          <p14:tracePt t="69719" x="5964238" y="3841750"/>
          <p14:tracePt t="69730" x="6065838" y="3781425"/>
          <p14:tracePt t="69733" x="6194425" y="3722688"/>
          <p14:tracePt t="69743" x="6311900" y="3679825"/>
          <p14:tracePt t="69748" x="6415088" y="3654425"/>
          <p14:tracePt t="69761" x="6430963" y="3662363"/>
          <p14:tracePt t="69767" x="6440488" y="3705225"/>
          <p14:tracePt t="69777" x="6440488" y="3730625"/>
          <p14:tracePt t="69782" x="6440488" y="3781425"/>
          <p14:tracePt t="69796" x="6346825" y="3951288"/>
          <p14:tracePt t="69809" x="6270625" y="4019550"/>
          <p14:tracePt t="69812" x="6176963" y="4087813"/>
          <p14:tracePt t="69824" x="6091238" y="4130675"/>
          <p14:tracePt t="69829" x="5997575" y="4164013"/>
          <p14:tracePt t="69841" x="5913438" y="4189413"/>
          <p14:tracePt t="69844" x="5837238" y="4189413"/>
          <p14:tracePt t="69857" x="5761038" y="4171950"/>
          <p14:tracePt t="69860" x="5700713" y="4130675"/>
          <p14:tracePt t="69872" x="5649913" y="4070350"/>
          <p14:tracePt t="69876" x="5599113" y="3994150"/>
          <p14:tracePt t="69888" x="5581650" y="3917950"/>
          <p14:tracePt t="69901" x="5581650" y="3841750"/>
          <p14:tracePt t="69905" x="5607050" y="3763963"/>
          <p14:tracePt t="69909" x="5667375" y="3705225"/>
          <p14:tracePt t="69920" x="5794375" y="3619500"/>
          <p14:tracePt t="69924" x="5921375" y="3543300"/>
          <p14:tracePt t="69936" x="6091238" y="3467100"/>
          <p14:tracePt t="69940" x="6219825" y="3424238"/>
          <p14:tracePt t="69953" x="6303963" y="3416300"/>
          <p14:tracePt t="69957" x="6346825" y="3416300"/>
          <p14:tracePt t="69969" x="6380163" y="3459163"/>
          <p14:tracePt t="69972" x="6389688" y="3502025"/>
          <p14:tracePt t="69985" x="6389688" y="3568700"/>
          <p14:tracePt t="69988" x="6389688" y="3629025"/>
          <p14:tracePt t="70003" x="6303963" y="3748088"/>
          <p14:tracePt t="70018" x="6235700" y="3816350"/>
          <p14:tracePt t="70021" x="6159500" y="3857625"/>
          <p14:tracePt t="70036" x="6007100" y="3925888"/>
          <p14:tracePt t="70049" x="5938838" y="3935413"/>
          <p14:tracePt t="70051" x="5862638" y="3935413"/>
          <p14:tracePt t="70067" x="5743575" y="3908425"/>
          <p14:tracePt t="70094" x="5735638" y="3900488"/>
          <p14:tracePt t="70129" x="5776913" y="3883025"/>
          <p14:tracePt t="70162" x="5921375" y="3806825"/>
          <p14:tracePt t="70172" x="5964238" y="3798888"/>
          <p14:tracePt t="70289" x="5956300" y="3798888"/>
          <p14:tracePt t="70295" x="5946775" y="3798888"/>
          <p14:tracePt t="70305" x="5913438" y="3798888"/>
          <p14:tracePt t="70309" x="5888038" y="3798888"/>
          <p14:tracePt t="70320" x="5819775" y="3798888"/>
          <p14:tracePt t="70324" x="5726113" y="3798888"/>
          <p14:tracePt t="70336" x="5616575" y="3798888"/>
          <p14:tracePt t="70338" x="5487988" y="3798888"/>
          <p14:tracePt t="70353" x="5343525" y="3798888"/>
          <p14:tracePt t="70357" x="5216525" y="3798888"/>
          <p14:tracePt t="70369" x="5122863" y="3798888"/>
          <p14:tracePt t="70373" x="5038725" y="3798888"/>
          <p14:tracePt t="70384" x="4962525" y="3798888"/>
          <p14:tracePt t="70389" x="4902200" y="3798888"/>
          <p14:tracePt t="70401" x="4859338" y="3798888"/>
          <p14:tracePt t="70404" x="4826000" y="3798888"/>
          <p14:tracePt t="70421" x="4808538" y="3798888"/>
          <p14:tracePt t="70433" x="4800600" y="3798888"/>
          <p14:tracePt t="70450" x="4791075" y="3806825"/>
          <p14:tracePt t="70453" x="4783138" y="3816350"/>
          <p14:tracePt t="71180" x="4791075" y="3816350"/>
          <p14:tracePt t="71201" x="4970463" y="3832225"/>
          <p14:tracePt t="71210" x="5233988" y="3849688"/>
          <p14:tracePt t="71214" x="5556250" y="3867150"/>
          <p14:tracePt t="71231" x="6184900" y="3935413"/>
          <p14:tracePt t="71242" x="6456363" y="3968750"/>
          <p14:tracePt t="71248" x="6686550" y="4011613"/>
          <p14:tracePt t="71258" x="6856413" y="4052888"/>
          <p14:tracePt t="71262" x="7000875" y="4087813"/>
          <p14:tracePt t="71273" x="7102475" y="4130675"/>
          <p14:tracePt t="71278" x="7178675" y="4164013"/>
          <p14:tracePt t="83950" x="7213600" y="4164013"/>
          <p14:tracePt t="83965" x="7348538" y="4156075"/>
          <p14:tracePt t="83976" x="7459663" y="4156075"/>
          <p14:tracePt t="83980" x="7570788" y="4156075"/>
          <p14:tracePt t="83992" x="7688263" y="4146550"/>
          <p14:tracePt t="83995" x="7773988" y="4121150"/>
          <p14:tracePt t="84010" x="7867650" y="4095750"/>
          <p14:tracePt t="84014" x="7926388" y="4087813"/>
          <p14:tracePt t="84028" x="7961313" y="4087813"/>
          <p14:tracePt t="84989" x="7961313" y="4052888"/>
          <p14:tracePt t="85003" x="7961313" y="4011613"/>
          <p14:tracePt t="85008" x="7961313" y="3976688"/>
          <p14:tracePt t="85018" x="7961313" y="3935413"/>
          <p14:tracePt t="85022" x="7961313" y="3908425"/>
          <p14:tracePt t="85034" x="7961313" y="3867150"/>
          <p14:tracePt t="85038" x="7961313" y="3816350"/>
          <p14:tracePt t="85051" x="7951788" y="3781425"/>
          <p14:tracePt t="85057" x="7935913" y="3763963"/>
          <p14:tracePt t="85066" x="7918450" y="3738563"/>
          <p14:tracePt t="85070" x="7900988" y="3722688"/>
          <p14:tracePt t="85081" x="7900988" y="3705225"/>
          <p14:tracePt t="85086" x="7893050" y="3705225"/>
          <p14:tracePt t="85099" x="7885113" y="3705225"/>
          <p14:tracePt t="85103" x="7875588" y="3705225"/>
          <p14:tracePt t="85178" x="7859713" y="3705225"/>
          <p14:tracePt t="85185" x="7859713" y="3730625"/>
          <p14:tracePt t="85194" x="7859713" y="3773488"/>
          <p14:tracePt t="85199" x="7859713" y="3806825"/>
          <p14:tracePt t="85210" x="7859713" y="3849688"/>
          <p14:tracePt t="85213" x="7867650" y="3892550"/>
          <p14:tracePt t="85226" x="7893050" y="3951288"/>
          <p14:tracePt t="85230" x="7918450" y="4019550"/>
          <p14:tracePt t="85246" x="7994650" y="4121150"/>
          <p14:tracePt t="85259" x="8029575" y="4171950"/>
          <p14:tracePt t="85264" x="8070850" y="4206875"/>
          <p14:tracePt t="85282" x="8174038" y="4265613"/>
          <p14:tracePt t="85289" x="8207375" y="4283075"/>
          <p14:tracePt t="85292" x="8232775" y="4291013"/>
          <p14:tracePt t="85315" x="8250238" y="4300538"/>
          <p14:tracePt t="85344" x="8258175" y="4291013"/>
          <p14:tracePt t="85355" x="8258175" y="4257675"/>
          <p14:tracePt t="85358" x="8258175" y="4240213"/>
          <p14:tracePt t="85370" x="8258175" y="4197350"/>
          <p14:tracePt t="85375" x="8258175" y="4138613"/>
          <p14:tracePt t="85391" x="8207375" y="3986213"/>
          <p14:tracePt t="85402" x="8164513" y="3925888"/>
          <p14:tracePt t="85407" x="8113713" y="3875088"/>
          <p14:tracePt t="85418" x="8062913" y="3816350"/>
          <p14:tracePt t="85421" x="8012113" y="3763963"/>
          <p14:tracePt t="85435" x="7961313" y="3738563"/>
          <p14:tracePt t="85439" x="7910513" y="3722688"/>
          <p14:tracePt t="85452" x="7885113" y="3713163"/>
          <p14:tracePt t="85455" x="7850188" y="3705225"/>
          <p14:tracePt t="85465" x="7832725" y="3705225"/>
          <p14:tracePt t="85469" x="7799388" y="3705225"/>
          <p14:tracePt t="85481" x="7773988" y="3722688"/>
          <p14:tracePt t="85486" x="7740650" y="3756025"/>
          <p14:tracePt t="85499" x="7723188" y="3798888"/>
          <p14:tracePt t="85501" x="7723188" y="3824288"/>
          <p14:tracePt t="85515" x="7723188" y="3867150"/>
          <p14:tracePt t="85518" x="7723188" y="3943350"/>
          <p14:tracePt t="85530" x="7731125" y="4011613"/>
          <p14:tracePt t="85534" x="7766050" y="4105275"/>
          <p14:tracePt t="85546" x="7816850" y="4189413"/>
          <p14:tracePt t="85550" x="7875588" y="4275138"/>
          <p14:tracePt t="85562" x="7943850" y="4333875"/>
          <p14:tracePt t="85566" x="8037513" y="4394200"/>
          <p14:tracePt t="85579" x="8156575" y="4445000"/>
          <p14:tracePt t="85583" x="8275638" y="4486275"/>
          <p14:tracePt t="85595" x="8410575" y="4521200"/>
          <p14:tracePt t="85598" x="8555038" y="4538663"/>
          <p14:tracePt t="85611" x="8734425" y="4546600"/>
          <p14:tracePt t="85613" x="8886825" y="4546600"/>
          <p14:tracePt t="85627" x="9048750" y="4521200"/>
          <p14:tracePt t="85631" x="9158288" y="4486275"/>
          <p14:tracePt t="85646" x="9328150" y="4376738"/>
          <p14:tracePt t="85658" x="9363075" y="4308475"/>
          <p14:tracePt t="85661" x="9371013" y="4249738"/>
          <p14:tracePt t="85687" x="9328150" y="4105275"/>
          <p14:tracePt t="85697" x="9167813" y="3925888"/>
          <p14:tracePt t="85708" x="9048750" y="3857625"/>
          <p14:tracePt t="85712" x="8921750" y="3798888"/>
          <p14:tracePt t="85722" x="8742363" y="3730625"/>
          <p14:tracePt t="85728" x="8572500" y="3697288"/>
          <p14:tracePt t="85739" x="8359775" y="3662363"/>
          <p14:tracePt t="85745" x="8207375" y="3662363"/>
          <p14:tracePt t="85760" x="7926388" y="3722688"/>
          <p14:tracePt t="85777" x="7773988" y="3841750"/>
          <p14:tracePt t="85790" x="7731125" y="3900488"/>
          <p14:tracePt t="85794" x="7705725" y="3986213"/>
          <p14:tracePt t="85806" x="7705725" y="4062413"/>
          <p14:tracePt t="85808" x="7705725" y="4146550"/>
          <p14:tracePt t="85819" x="7731125" y="4224338"/>
          <p14:tracePt t="85824" x="7773988" y="4300538"/>
          <p14:tracePt t="85841" x="7893050" y="4394200"/>
          <p14:tracePt t="85854" x="7951788" y="4427538"/>
          <p14:tracePt t="85859" x="8029575" y="4435475"/>
          <p14:tracePt t="85870" x="8113713" y="4445000"/>
          <p14:tracePt t="85874" x="8199438" y="4445000"/>
          <p14:tracePt t="85886" x="8258175" y="4445000"/>
          <p14:tracePt t="85893" x="8326438" y="4435475"/>
          <p14:tracePt t="85902" x="8377238" y="4427538"/>
          <p14:tracePt t="85906" x="8394700" y="4410075"/>
          <p14:tracePt t="85932" x="8394700" y="4402138"/>
          <p14:tracePt t="85948" x="8394700" y="4394200"/>
          <p14:tracePt t="85952" x="8394700" y="4376738"/>
          <p14:tracePt t="85964" x="8369300" y="4359275"/>
          <p14:tracePt t="85968" x="8343900" y="4351338"/>
          <p14:tracePt t="85980" x="8318500" y="4341813"/>
          <p14:tracePt t="85996" x="8308975" y="4341813"/>
          <p14:tracePt t="86000" x="8308975" y="4333875"/>
          <p14:tracePt t="90574" x="8308975" y="4300538"/>
          <p14:tracePt t="90579" x="8308975" y="4291013"/>
          <p14:tracePt t="90590" x="8308975" y="4206875"/>
          <p14:tracePt t="90595" x="8318500" y="4113213"/>
          <p14:tracePt t="90606" x="8318500" y="4027488"/>
          <p14:tracePt t="90610" x="8318500" y="3943350"/>
          <p14:tracePt t="90625" x="8318500" y="3857625"/>
          <p14:tracePt t="90627" x="8318500" y="3756025"/>
          <p14:tracePt t="90642" x="8318500" y="3560763"/>
          <p14:tracePt t="90656" x="8334375" y="3459163"/>
          <p14:tracePt t="90657" x="8343900" y="3355975"/>
          <p14:tracePt t="90676" x="8351838" y="3186113"/>
          <p14:tracePt t="90688" x="8351838" y="3127375"/>
          <p14:tracePt t="90692" x="8351838" y="3076575"/>
          <p14:tracePt t="90702" x="8351838" y="3016250"/>
          <p14:tracePt t="90708" x="8351838" y="2957513"/>
          <p14:tracePt t="90717" x="8351838" y="2897188"/>
          <p14:tracePt t="90722" x="8351838" y="2855913"/>
          <p14:tracePt t="90738" x="8326438" y="2762250"/>
          <p14:tracePt t="90751" x="8308975" y="2727325"/>
          <p14:tracePt t="90756" x="8283575" y="2686050"/>
          <p14:tracePt t="90766" x="8250238" y="2633663"/>
          <p14:tracePt t="90772" x="8224838" y="2608263"/>
          <p14:tracePt t="90782" x="8207375" y="2592388"/>
          <p14:tracePt t="90787" x="8207375" y="2582863"/>
          <p14:tracePt t="90815" x="8207375" y="2574925"/>
          <p14:tracePt t="90830" x="8207375" y="2566988"/>
          <p14:tracePt t="90834" x="8207375" y="2541588"/>
          <p14:tracePt t="90846" x="8207375" y="2498725"/>
          <p14:tracePt t="90849" x="8207375" y="2473325"/>
          <p14:tracePt t="90863" x="8207375" y="2430463"/>
          <p14:tracePt t="90867" x="8207375" y="2387600"/>
          <p14:tracePt t="90879" x="8189913" y="2328863"/>
          <p14:tracePt t="90884" x="8189913" y="2268538"/>
          <p14:tracePt t="90894" x="8181975" y="2227263"/>
          <p14:tracePt t="90898" x="8174038" y="2166938"/>
          <p14:tracePt t="90910" x="8164513" y="2108200"/>
          <p14:tracePt t="90913" x="8147050" y="2047875"/>
          <p14:tracePt t="90926" x="8121650" y="1997075"/>
          <p14:tracePt t="90930" x="8105775" y="1954213"/>
          <p14:tracePt t="90942" x="8096250" y="1938338"/>
          <p14:tracePt t="90946" x="8088313" y="1928813"/>
          <p14:tracePt t="90958" x="8088313" y="1920875"/>
          <p14:tracePt t="91071" x="8105775" y="1920875"/>
          <p14:tracePt t="91077" x="8147050" y="1885950"/>
          <p14:tracePt t="91086" x="8181975" y="1878013"/>
          <p14:tracePt t="91091" x="8207375" y="1870075"/>
          <p14:tracePt t="91105" x="8301038" y="1827213"/>
          <p14:tracePt t="91118" x="8359775" y="1793875"/>
          <p14:tracePt t="91122" x="8420100" y="1776413"/>
          <p14:tracePt t="91134" x="8470900" y="1751013"/>
          <p14:tracePt t="91139" x="8504238" y="1725613"/>
          <p14:tracePt t="91150" x="8547100" y="1708150"/>
          <p14:tracePt t="91154" x="8564563" y="1708150"/>
          <p14:tracePt t="91309" x="8580438" y="1708150"/>
          <p14:tracePt t="91314" x="8589963" y="1733550"/>
          <p14:tracePt t="91326" x="8589963" y="1776413"/>
          <p14:tracePt t="91333" x="8589963" y="1835150"/>
          <p14:tracePt t="91340" x="8589963" y="1911350"/>
          <p14:tracePt t="91344" x="8589963" y="1979613"/>
          <p14:tracePt t="91357" x="8589963" y="2047875"/>
          <p14:tracePt t="91361" x="8589963" y="2124075"/>
          <p14:tracePt t="91373" x="8589963" y="2209800"/>
          <p14:tracePt t="91377" x="8597900" y="2278063"/>
          <p14:tracePt t="91390" x="8605838" y="2371725"/>
          <p14:tracePt t="91394" x="8623300" y="2463800"/>
          <p14:tracePt t="91408" x="8632825" y="2557463"/>
          <p14:tracePt t="91411" x="8640763" y="2643188"/>
          <p14:tracePt t="91423" x="8658225" y="2711450"/>
          <p14:tracePt t="91427" x="8666163" y="2787650"/>
          <p14:tracePt t="91440" x="8674100" y="2846388"/>
          <p14:tracePt t="91443" x="8683625" y="2906713"/>
          <p14:tracePt t="91456" x="8683625" y="2949575"/>
          <p14:tracePt t="91459" x="8691563" y="3008313"/>
          <p14:tracePt t="91472" x="8691563" y="3067050"/>
          <p14:tracePt t="91476" x="8691563" y="3127375"/>
          <p14:tracePt t="91488" x="8691563" y="3186113"/>
          <p14:tracePt t="91490" x="8691563" y="3228975"/>
          <p14:tracePt t="91504" x="8691563" y="3271838"/>
          <p14:tracePt t="91507" x="8691563" y="3305175"/>
          <p14:tracePt t="91519" x="8699500" y="3322638"/>
          <p14:tracePt t="91523" x="8699500" y="3348038"/>
          <p14:tracePt t="91536" x="8699500" y="3365500"/>
          <p14:tracePt t="91541" x="8699500" y="3382963"/>
          <p14:tracePt t="91553" x="8699500" y="3416300"/>
          <p14:tracePt t="91558" x="8699500" y="3449638"/>
          <p14:tracePt t="91567" x="8699500" y="3492500"/>
          <p14:tracePt t="91572" x="8699500" y="3535363"/>
          <p14:tracePt t="91583" x="8699500" y="3568700"/>
          <p14:tracePt t="91588" x="8699500" y="3586163"/>
          <p14:tracePt t="91601" x="8699500" y="3619500"/>
          <p14:tracePt t="91606" x="8699500" y="3654425"/>
          <p14:tracePt t="91615" x="8699500" y="3687763"/>
          <p14:tracePt t="91622" x="8699500" y="3730625"/>
          <p14:tracePt t="91631" x="8699500" y="3756025"/>
          <p14:tracePt t="91635" x="8691563" y="3790950"/>
          <p14:tracePt t="91647" x="8691563" y="3798888"/>
          <p14:tracePt t="91650" x="8691563" y="3816350"/>
          <p14:tracePt t="91665" x="8674100" y="3824288"/>
          <p14:tracePt t="91667" x="8674100" y="3832225"/>
          <p14:tracePt t="91680" x="8674100" y="3841750"/>
          <p14:tracePt t="91683" x="8658225" y="3849688"/>
          <p14:tracePt t="91695" x="8658225" y="3857625"/>
          <p14:tracePt t="91699" x="8648700" y="3857625"/>
          <p14:tracePt t="91711" x="8648700" y="3867150"/>
          <p14:tracePt t="91728" x="8640763" y="3867150"/>
          <p14:tracePt t="91731" x="8632825" y="3867150"/>
          <p14:tracePt t="91875" x="8597900" y="3883025"/>
          <p14:tracePt t="91888" x="8547100" y="3917950"/>
          <p14:tracePt t="91892" x="8504238" y="3935413"/>
          <p14:tracePt t="91904" x="8478838" y="3951288"/>
          <p14:tracePt t="91907" x="8428038" y="3976688"/>
          <p14:tracePt t="91925" x="8308975" y="4052888"/>
          <p14:tracePt t="91936" x="8258175" y="4095750"/>
          <p14:tracePt t="91940" x="8207375" y="4130675"/>
          <p14:tracePt t="91952" x="8164513" y="4171950"/>
          <p14:tracePt t="91957" x="8131175" y="4197350"/>
          <p14:tracePt t="91968" x="8096250" y="4214813"/>
          <p14:tracePt t="91973" x="8070850" y="4240213"/>
          <p14:tracePt t="91984" x="8045450" y="4249738"/>
          <p14:tracePt t="91990" x="8029575" y="4265613"/>
          <p14:tracePt t="92000" x="8004175" y="4275138"/>
          <p14:tracePt t="92004" x="7986713" y="4283075"/>
          <p14:tracePt t="92016" x="7969250" y="4283075"/>
          <p14:tracePt t="92022" x="7961313" y="4291013"/>
          <p14:tracePt t="92128" x="7951788" y="4291013"/>
          <p14:tracePt t="92176" x="7943850" y="4291013"/>
          <p14:tracePt t="92180" x="7943850" y="4283075"/>
          <p14:tracePt t="92192" x="7935913" y="4240213"/>
          <p14:tracePt t="92196" x="7935913" y="4197350"/>
          <p14:tracePt t="92208" x="7935913" y="4171950"/>
          <p14:tracePt t="92212" x="7935913" y="4105275"/>
          <p14:tracePt t="92224" x="7935913" y="4002088"/>
          <p14:tracePt t="92228" x="7935913" y="3900488"/>
          <p14:tracePt t="92240" x="7951788" y="3806825"/>
          <p14:tracePt t="92244" x="7969250" y="3705225"/>
          <p14:tracePt t="92256" x="7986713" y="3586163"/>
          <p14:tracePt t="92260" x="8004175" y="3459163"/>
          <p14:tracePt t="92276" x="8054975" y="3203575"/>
          <p14:tracePt t="92288" x="8062913" y="3084513"/>
          <p14:tracePt t="92293" x="8080375" y="2990850"/>
          <p14:tracePt t="92308" x="8080375" y="2889250"/>
          <p14:tracePt t="92517" x="8088313" y="2770188"/>
          <p14:tracePt t="92528" x="8096250" y="2686050"/>
          <p14:tracePt t="92532" x="8096250" y="2600325"/>
          <p14:tracePt t="92545" x="8096250" y="2516188"/>
          <p14:tracePt t="92549" x="8096250" y="2438400"/>
          <p14:tracePt t="92560" x="8096250" y="2371725"/>
          <p14:tracePt t="92564" x="8096250" y="2293938"/>
          <p14:tracePt t="92576" x="8096250" y="2227263"/>
          <p14:tracePt t="92579" x="8096250" y="2159000"/>
          <p14:tracePt t="92591" x="8096250" y="2082800"/>
          <p14:tracePt t="92596" x="8096250" y="2014538"/>
          <p14:tracePt t="92607" x="8096250" y="1963738"/>
          <p14:tracePt t="92612" x="8096250" y="1938338"/>
          <p14:tracePt t="92679" x="8121650" y="1928813"/>
          <p14:tracePt t="92693" x="8174038" y="1903413"/>
          <p14:tracePt t="92705" x="8181975" y="1903413"/>
          <p14:tracePt t="92709" x="8199438" y="1895475"/>
          <p14:tracePt t="92721" x="8224838" y="1885950"/>
          <p14:tracePt t="92724" x="8240713" y="1878013"/>
          <p14:tracePt t="92737" x="8275638" y="1870075"/>
          <p14:tracePt t="92743" x="8326438" y="1852613"/>
          <p14:tracePt t="92752" x="8369300" y="1835150"/>
          <p14:tracePt t="92756" x="8410575" y="1819275"/>
          <p14:tracePt t="92767" x="8453438" y="1819275"/>
          <p14:tracePt t="92773" x="8478838" y="1819275"/>
          <p14:tracePt t="92785" x="8521700" y="1819275"/>
          <p14:tracePt t="92791" x="8547100" y="1819275"/>
          <p14:tracePt t="92802" x="8572500" y="1819275"/>
          <p14:tracePt t="92808" x="8580438" y="1819275"/>
          <p14:tracePt t="92816" x="8589963" y="1819275"/>
          <p14:tracePt t="92822" x="8597900" y="1827213"/>
          <p14:tracePt t="92832" x="8597900" y="1852613"/>
          <p14:tracePt t="92838" x="8605838" y="1870075"/>
          <p14:tracePt t="92849" x="8605838" y="1895475"/>
          <p14:tracePt t="92853" x="8605838" y="1938338"/>
          <p14:tracePt t="92865" x="8605838" y="1971675"/>
          <p14:tracePt t="92871" x="8605838" y="2014538"/>
          <p14:tracePt t="92881" x="8605838" y="2055813"/>
          <p14:tracePt t="92889" x="8597900" y="2090738"/>
          <p14:tracePt t="92898" x="8597900" y="2116138"/>
          <p14:tracePt t="92900" x="8589963" y="2159000"/>
          <p14:tracePt t="92915" x="8580438" y="2217738"/>
          <p14:tracePt t="92919" x="8564563" y="2286000"/>
          <p14:tracePt t="92935" x="8529638" y="2447925"/>
          <p14:tracePt t="92948" x="8521700" y="2524125"/>
          <p14:tracePt t="92951" x="8513763" y="2608263"/>
          <p14:tracePt t="92963" x="8504238" y="2686050"/>
          <p14:tracePt t="92966" x="8504238" y="2770188"/>
          <p14:tracePt t="92978" x="8504238" y="2838450"/>
          <p14:tracePt t="92981" x="8504238" y="2914650"/>
          <p14:tracePt t="92998" x="8504238" y="3067050"/>
          <p14:tracePt t="93012" x="8504238" y="3135313"/>
          <p14:tracePt t="93015" x="8504238" y="3211513"/>
          <p14:tracePt t="93026" x="8504238" y="3279775"/>
          <p14:tracePt t="93030" x="8504238" y="3365500"/>
          <p14:tracePt t="93041" x="8504238" y="3424238"/>
          <p14:tracePt t="93046" x="8504238" y="3502025"/>
          <p14:tracePt t="93058" x="8504238" y="3552825"/>
          <p14:tracePt t="93062" x="8504238" y="3594100"/>
          <p14:tracePt t="93074" x="8504238" y="3646488"/>
          <p14:tracePt t="93090" x="8496300" y="3671888"/>
          <p14:tracePt t="93094" x="8488363" y="3679825"/>
          <p14:tracePt t="93107" x="8478838" y="3697288"/>
          <p14:tracePt t="93110" x="8470900" y="3713163"/>
          <p14:tracePt t="93126" x="8435975" y="3781425"/>
          <p14:tracePt t="93142" x="8428038" y="3824288"/>
          <p14:tracePt t="93156" x="8410575" y="3875088"/>
          <p14:tracePt t="93158" x="8402638" y="3917950"/>
          <p14:tracePt t="93171" x="8394700" y="3951288"/>
          <p14:tracePt t="93176" x="8394700" y="3968750"/>
          <p14:tracePt t="93190" x="8385175" y="3976688"/>
          <p14:tracePt t="93207" x="8385175" y="3986213"/>
          <p14:tracePt t="93218" x="8377238" y="3994150"/>
          <p14:tracePt t="93224" x="8359775" y="4002088"/>
          <p14:tracePt t="93234" x="8334375" y="4011613"/>
          <p14:tracePt t="93240" x="8326438" y="4027488"/>
          <p14:tracePt t="93251" x="8301038" y="4037013"/>
          <p14:tracePt t="93255" x="8275638" y="4052888"/>
          <p14:tracePt t="93267" x="8250238" y="4062413"/>
          <p14:tracePt t="93272" x="8250238" y="4070350"/>
          <p14:tracePt t="93282" x="8232775" y="4070350"/>
          <p14:tracePt t="93289" x="8215313" y="4079875"/>
          <p14:tracePt t="93298" x="8207375" y="4087813"/>
          <p14:tracePt t="93302" x="8189913" y="4095750"/>
          <p14:tracePt t="93315" x="8181975" y="4105275"/>
          <p14:tracePt t="93320" x="8174038" y="4105275"/>
          <p14:tracePt t="93331" x="8164513" y="4113213"/>
          <p14:tracePt t="93334" x="8156575" y="4121150"/>
          <p14:tracePt t="93346" x="8156575" y="4130675"/>
          <p14:tracePt t="93442" x="8174038" y="4130675"/>
          <p14:tracePt t="93459" x="8199438" y="4130675"/>
          <p14:tracePt t="93464" x="8207375" y="4130675"/>
          <p14:tracePt t="93618" x="8207375" y="4105275"/>
          <p14:tracePt t="93622" x="8207375" y="4027488"/>
          <p14:tracePt t="93636" x="8207375" y="3917950"/>
          <p14:tracePt t="93638" x="8207375" y="3773488"/>
          <p14:tracePt t="93655" x="8207375" y="3509963"/>
          <p14:tracePt t="93667" x="8207375" y="3390900"/>
          <p14:tracePt t="93670" x="8207375" y="3297238"/>
          <p14:tracePt t="93683" x="8215313" y="3238500"/>
          <p14:tracePt t="93689" x="8215313" y="3186113"/>
          <p14:tracePt t="93699" x="8215313" y="3178175"/>
          <p14:tracePt t="93704" x="8224838" y="3160713"/>
          <p14:tracePt t="93718" x="8232775" y="3152775"/>
          <p14:tracePt t="94997" x="8232775" y="3135313"/>
          <p14:tracePt t="95002" x="8232775" y="3127375"/>
          <p14:tracePt t="95014" x="8232775" y="3076575"/>
          <p14:tracePt t="95017" x="8232775" y="3016250"/>
          <p14:tracePt t="95028" x="8232775" y="2871788"/>
          <p14:tracePt t="95032" x="8215313" y="2736850"/>
          <p14:tracePt t="95045" x="8207375" y="2592388"/>
          <p14:tracePt t="95048" x="8189913" y="2463800"/>
          <p14:tracePt t="95061" x="8181975" y="2344738"/>
          <p14:tracePt t="95064" x="8156575" y="2252663"/>
          <p14:tracePt t="95075" x="8139113" y="2159000"/>
          <p14:tracePt t="95079" x="8105775" y="2073275"/>
          <p14:tracePt t="95091" x="8070850" y="2005013"/>
          <p14:tracePt t="95096" x="8054975" y="1963738"/>
          <p14:tracePt t="95108" x="8045450" y="1954213"/>
          <p14:tracePt t="95111" x="8045450" y="1946275"/>
          <p14:tracePt t="95285" x="8054975" y="1920875"/>
          <p14:tracePt t="95291" x="8080375" y="1903413"/>
          <p14:tracePt t="95300" x="8105775" y="1885950"/>
          <p14:tracePt t="95304" x="8131175" y="1870075"/>
          <p14:tracePt t="95317" x="8174038" y="1852613"/>
          <p14:tracePt t="95321" x="8189913" y="1844675"/>
          <p14:tracePt t="95332" x="8240713" y="1835150"/>
          <p14:tracePt t="95338" x="8301038" y="1827213"/>
          <p14:tracePt t="95350" x="8359775" y="1819275"/>
          <p14:tracePt t="95355" x="8420100" y="1809750"/>
          <p14:tracePt t="95364" x="8462963" y="1801813"/>
          <p14:tracePt t="95372" x="8496300" y="1801813"/>
          <p14:tracePt t="95381" x="8504238" y="1801813"/>
          <p14:tracePt t="95385" x="8513763" y="1801813"/>
          <p14:tracePt t="95469" x="8513763" y="1809750"/>
          <p14:tracePt t="95479" x="8513763" y="1835150"/>
          <p14:tracePt t="95484" x="8513763" y="1903413"/>
          <p14:tracePt t="95495" x="8504238" y="2014538"/>
          <p14:tracePt t="95498" x="8488363" y="2159000"/>
          <p14:tracePt t="95510" x="8488363" y="2328863"/>
          <p14:tracePt t="95514" x="8478838" y="2489200"/>
          <p14:tracePt t="95530" x="8478838" y="2813050"/>
          <p14:tracePt t="95542" x="8478838" y="2949575"/>
          <p14:tracePt t="95545" x="8478838" y="3109913"/>
          <p14:tracePt t="95561" x="8478838" y="3355975"/>
          <p14:tracePt t="95576" x="8478838" y="3459163"/>
          <p14:tracePt t="95581" x="8488363" y="3543300"/>
          <p14:tracePt t="95592" x="8488363" y="3619500"/>
          <p14:tracePt t="95597" x="8488363" y="3662363"/>
          <p14:tracePt t="95611" x="8488363" y="3687763"/>
          <p14:tracePt t="95622" x="8488363" y="3697288"/>
          <p14:tracePt t="95625" x="8488363" y="3705225"/>
          <p14:tracePt t="95638" x="8488363" y="3713163"/>
          <p14:tracePt t="95642" x="8488363" y="3722688"/>
          <p14:tracePt t="95654" x="8488363" y="3730625"/>
          <p14:tracePt t="95986" x="8445500" y="3730625"/>
          <p14:tracePt t="95998" x="8250238" y="3730625"/>
          <p14:tracePt t="96002" x="7986713" y="3730625"/>
          <p14:tracePt t="96014" x="7323138" y="3730625"/>
          <p14:tracePt t="96021" x="6575425" y="3730625"/>
          <p14:tracePt t="96029" x="5794375" y="3671888"/>
          <p14:tracePt t="96035" x="5003800" y="3535363"/>
          <p14:tracePt t="96047" x="4230688" y="3348038"/>
          <p14:tracePt t="96051" x="3568700" y="3127375"/>
          <p14:tracePt t="96062" x="3016250" y="2897188"/>
          <p14:tracePt t="96066" x="2600325" y="2693988"/>
          <p14:tracePt t="96078" x="2370138" y="2566988"/>
          <p14:tracePt t="96082" x="2268538" y="2498725"/>
          <p14:tracePt t="96095" x="2268538" y="2489200"/>
          <p14:tracePt t="96109" x="2268538" y="2481263"/>
          <p14:tracePt t="96113" x="2293938" y="2473325"/>
          <p14:tracePt t="96125" x="2379663" y="2438400"/>
          <p14:tracePt t="96129" x="2565400" y="2379663"/>
          <p14:tracePt t="96143" x="2965450" y="2311400"/>
          <p14:tracePt t="96147" x="3457575" y="2268538"/>
          <p14:tracePt t="96159" x="4070350" y="2243138"/>
          <p14:tracePt t="96162" x="4757738" y="2227263"/>
          <p14:tracePt t="96175" x="5513388" y="2200275"/>
          <p14:tracePt t="96178" x="6227763" y="2200275"/>
          <p14:tracePt t="96190" x="6915150" y="2217738"/>
          <p14:tracePt t="96194" x="7502525" y="2278063"/>
          <p14:tracePt t="96206" x="7986713" y="2379663"/>
          <p14:tracePt t="96209" x="8334375" y="2489200"/>
          <p14:tracePt t="96224" x="8521700" y="2574925"/>
          <p14:tracePt t="96232" x="8605838" y="2660650"/>
          <p14:tracePt t="96240" x="8615363" y="2727325"/>
          <p14:tracePt t="96245" x="8564563" y="2805113"/>
          <p14:tracePt t="96255" x="8462963" y="2881313"/>
          <p14:tracePt t="96257" x="8266113" y="2974975"/>
          <p14:tracePt t="96270" x="8020050" y="3094038"/>
          <p14:tracePt t="96273" x="7662863" y="3221038"/>
          <p14:tracePt t="96287" x="7264400" y="3314700"/>
          <p14:tracePt t="96292" x="6881813" y="3355975"/>
          <p14:tracePt t="96307" x="6151563" y="3390900"/>
          <p14:tracePt t="96320" x="5921375" y="3390900"/>
          <p14:tracePt t="96323" x="5819775" y="3390900"/>
          <p14:tracePt t="96355" x="5930900" y="3382963"/>
          <p14:tracePt t="96369" x="6151563" y="3340100"/>
          <p14:tracePt t="96377" x="6550025" y="3263900"/>
          <p14:tracePt t="96383" x="7137400" y="3178175"/>
          <p14:tracePt t="96385" x="7807325" y="3094038"/>
          <p14:tracePt t="96397" x="8597900" y="3000375"/>
          <p14:tracePt t="96402" x="9302750" y="2914650"/>
          <p14:tracePt t="96415" x="10025063" y="2846388"/>
          <p14:tracePt t="96421" x="10577513" y="2805113"/>
          <p14:tracePt t="96431" x="11010900" y="2805113"/>
          <p14:tracePt t="96435" x="11282363" y="2830513"/>
          <p14:tracePt t="96446" x="11418888" y="2863850"/>
          <p14:tracePt t="96450" x="11469688" y="2906713"/>
          <p14:tracePt t="96461" x="11477625" y="2932113"/>
          <p14:tracePt t="96465" x="11444288" y="2965450"/>
          <p14:tracePt t="96480" x="11342688" y="3025775"/>
          <p14:tracePt t="96483" x="11223625" y="3084513"/>
          <p14:tracePt t="96494" x="11053763" y="3160713"/>
          <p14:tracePt t="96498" x="10833100" y="3254375"/>
          <p14:tracePt t="96511" x="10569575" y="3355975"/>
          <p14:tracePt t="96513" x="10298113" y="3459163"/>
          <p14:tracePt t="96526" x="10067925" y="3535363"/>
          <p14:tracePt t="96530" x="9804400" y="3611563"/>
          <p14:tracePt t="96542" x="9591675" y="3687763"/>
          <p14:tracePt t="96545" x="9380538" y="3763963"/>
          <p14:tracePt t="96559" x="9226550" y="3832225"/>
          <p14:tracePt t="96563" x="9099550" y="3875088"/>
          <p14:tracePt t="96574" x="9005888" y="3925888"/>
          <p14:tracePt t="96579" x="8947150" y="3951288"/>
          <p14:tracePt t="96590" x="8929688" y="3968750"/>
          <p14:tracePt t="96594" x="8929688" y="3976688"/>
          <p14:tracePt t="96687" x="8921750" y="3976688"/>
          <p14:tracePt t="96704" x="8894763" y="3994150"/>
          <p14:tracePt t="96708" x="8886825" y="4002088"/>
          <p14:tracePt t="96718" x="8843963" y="4019550"/>
          <p14:tracePt t="96721" x="8785225" y="4044950"/>
          <p14:tracePt t="96734" x="8724900" y="4079875"/>
          <p14:tracePt t="96738" x="8658225" y="4113213"/>
          <p14:tracePt t="96754" x="8564563" y="4164013"/>
          <p14:tracePt t="96768" x="8529638" y="4181475"/>
          <p14:tracePt t="96771" x="8513763" y="4189413"/>
          <p14:tracePt t="96782" x="8504238" y="4189413"/>
          <p14:tracePt t="96786" x="8496300" y="4189413"/>
          <p14:tracePt t="96852" x="8496300" y="4181475"/>
          <p14:tracePt t="96864" x="8488363" y="4156075"/>
          <p14:tracePt t="96871" x="8462963" y="4087813"/>
          <p14:tracePt t="96880" x="8445500" y="4002088"/>
          <p14:tracePt t="96886" x="8420100" y="3925888"/>
          <p14:tracePt t="96902" x="8394700" y="3763963"/>
          <p14:tracePt t="96911" x="8377238" y="3697288"/>
          <p14:tracePt t="96916" x="8369300" y="3619500"/>
          <p14:tracePt t="96927" x="8359775" y="3560763"/>
          <p14:tracePt t="96931" x="8359775" y="3517900"/>
          <p14:tracePt t="96944" x="8359775" y="3459163"/>
          <p14:tracePt t="96947" x="8359775" y="3355975"/>
          <p14:tracePt t="96961" x="8359775" y="3246438"/>
          <p14:tracePt t="96965" x="8359775" y="3152775"/>
          <p14:tracePt t="96977" x="8359775" y="3051175"/>
          <p14:tracePt t="96982" x="8359775" y="2940050"/>
          <p14:tracePt t="96992" x="8351838" y="2820988"/>
          <p14:tracePt t="96996" x="8334375" y="2719388"/>
          <p14:tracePt t="97008" x="8326438" y="2633663"/>
          <p14:tracePt t="97012" x="8318500" y="2549525"/>
          <p14:tracePt t="97025" x="8301038" y="2473325"/>
          <p14:tracePt t="97028" x="8291513" y="2430463"/>
          <p14:tracePt t="97040" x="8291513" y="2397125"/>
          <p14:tracePt t="97045" x="8283575" y="2362200"/>
          <p14:tracePt t="97060" x="8283575" y="2354263"/>
          <p14:tracePt t="97336" x="8283575" y="2344738"/>
          <p14:tracePt t="97355" x="8283575" y="2311400"/>
          <p14:tracePt t="97357" x="8291513" y="2260600"/>
          <p14:tracePt t="97368" x="8308975" y="2200275"/>
          <p14:tracePt t="97376" x="8318500" y="2141538"/>
          <p14:tracePt t="97385" x="8326438" y="2073275"/>
          <p14:tracePt t="97387" x="8326438" y="1997075"/>
          <p14:tracePt t="97399" x="8334375" y="1928813"/>
          <p14:tracePt t="97402" x="8334375" y="1870075"/>
          <p14:tracePt t="97423" x="8334375" y="1793875"/>
          <p14:tracePt t="97436" x="8334375" y="1776413"/>
          <p14:tracePt t="97497" x="8308975" y="1776413"/>
          <p14:tracePt t="97501" x="8291513" y="1776413"/>
          <p14:tracePt t="97513" x="8250238" y="1776413"/>
          <p14:tracePt t="97517" x="8189913" y="1776413"/>
          <p14:tracePt t="97528" x="8131175" y="1776413"/>
          <p14:tracePt t="97532" x="8070850" y="1776413"/>
          <p14:tracePt t="97543" x="8029575" y="1776413"/>
          <p14:tracePt t="97548" x="8012113" y="1776413"/>
          <p14:tracePt t="97676" x="8012113" y="1852613"/>
          <p14:tracePt t="97688" x="8012113" y="1920875"/>
          <p14:tracePt t="97693" x="8004175" y="2014538"/>
          <p14:tracePt t="97705" x="7994650" y="2098675"/>
          <p14:tracePt t="97709" x="7994650" y="2209800"/>
          <p14:tracePt t="97721" x="7977188" y="2328863"/>
          <p14:tracePt t="97724" x="7977188" y="2447925"/>
          <p14:tracePt t="97736" x="7977188" y="2574925"/>
          <p14:tracePt t="97739" x="7977188" y="2701925"/>
          <p14:tracePt t="97752" x="7977188" y="2820988"/>
          <p14:tracePt t="97755" x="7977188" y="2940050"/>
          <p14:tracePt t="97769" x="7977188" y="3059113"/>
          <p14:tracePt t="97772" x="7977188" y="3170238"/>
          <p14:tracePt t="97784" x="7969250" y="3279775"/>
          <p14:tracePt t="97787" x="7969250" y="3382963"/>
          <p14:tracePt t="97805" x="7961313" y="3552825"/>
          <p14:tracePt t="97817" x="7951788" y="3611563"/>
          <p14:tracePt t="97823" x="7935913" y="3671888"/>
          <p14:tracePt t="97834" x="7935913" y="3679825"/>
          <p14:tracePt t="97838" x="7935913" y="3697288"/>
          <p14:tracePt t="97849" x="7935913" y="3705225"/>
          <p14:tracePt t="97856" x="7935913" y="3713163"/>
          <p14:tracePt t="98498" x="7951788" y="3679825"/>
          <p14:tracePt t="98503" x="7961313" y="3671888"/>
          <p14:tracePt t="98514" x="8045450" y="3535363"/>
          <p14:tracePt t="98520" x="8121650" y="3416300"/>
          <p14:tracePt t="98530" x="8181975" y="3263900"/>
          <p14:tracePt t="98535" x="8232775" y="3135313"/>
          <p14:tracePt t="98546" x="8250238" y="3016250"/>
          <p14:tracePt t="98552" x="8266113" y="2932113"/>
          <p14:tracePt t="98563" x="8266113" y="2846388"/>
          <p14:tracePt t="98566" x="8266113" y="2778125"/>
          <p14:tracePt t="98578" x="8266113" y="2727325"/>
          <p14:tracePt t="98582" x="8250238" y="2686050"/>
          <p14:tracePt t="98593" x="8240713" y="2651125"/>
          <p14:tracePt t="98597" x="8224838" y="2617788"/>
          <p14:tracePt t="98610" x="8215313" y="2592388"/>
          <p14:tracePt t="98614" x="8199438" y="2566988"/>
          <p14:tracePt t="98626" x="8181975" y="2557463"/>
          <p14:tracePt t="98629" x="8164513" y="2541588"/>
          <p14:tracePt t="98641" x="8139113" y="2516188"/>
          <p14:tracePt t="98645" x="8131175" y="2506663"/>
          <p14:tracePt t="98658" x="8105775" y="2489200"/>
          <p14:tracePt t="98662" x="8088313" y="2463800"/>
          <p14:tracePt t="98674" x="8070850" y="2463800"/>
          <p14:tracePt t="98678" x="8054975" y="2447925"/>
          <p14:tracePt t="98690" x="8045450" y="2430463"/>
          <p14:tracePt t="98694" x="8029575" y="2413000"/>
          <p14:tracePt t="98705" x="8012113" y="2387600"/>
          <p14:tracePt t="98709" x="8004175" y="2371725"/>
          <p14:tracePt t="98721" x="7986713" y="2336800"/>
          <p14:tracePt t="98726" x="7977188" y="2319338"/>
          <p14:tracePt t="98737" x="7961313" y="2293938"/>
          <p14:tracePt t="98741" x="7951788" y="2278063"/>
          <p14:tracePt t="98755" x="7943850" y="2268538"/>
          <p14:tracePt t="98759" x="7943850" y="2260600"/>
          <p14:tracePt t="98822" x="7951788" y="2252663"/>
          <p14:tracePt t="98835" x="7986713" y="2227263"/>
          <p14:tracePt t="98838" x="8020050" y="2209800"/>
          <p14:tracePt t="98851" x="8070850" y="2174875"/>
          <p14:tracePt t="98853" x="8096250" y="2159000"/>
          <p14:tracePt t="98866" x="8113713" y="2133600"/>
          <p14:tracePt t="98870" x="8139113" y="2098675"/>
          <p14:tracePt t="98889" x="8164513" y="2055813"/>
          <p14:tracePt t="98900" x="8164513" y="2039938"/>
          <p14:tracePt t="98903" x="8164513" y="2022475"/>
          <p14:tracePt t="98916" x="8181975" y="1989138"/>
          <p14:tracePt t="98921" x="8181975" y="1971675"/>
          <p14:tracePt t="98931" x="8181975" y="1954213"/>
          <p14:tracePt t="98935" x="8189913" y="1928813"/>
          <p14:tracePt t="98951" x="8189913" y="1895475"/>
          <p14:tracePt t="98963" x="8189913" y="1878013"/>
          <p14:tracePt t="98968" x="8189913" y="1870075"/>
          <p14:tracePt t="99049" x="8189913" y="1809750"/>
          <p14:tracePt t="99058" x="8189913" y="1784350"/>
          <p14:tracePt t="99062" x="8189913" y="1758950"/>
          <p14:tracePt t="99074" x="8189913" y="1751013"/>
          <p14:tracePt t="99077" x="8189913" y="1741488"/>
          <p14:tracePt t="99091" x="8189913" y="1733550"/>
          <p14:tracePt t="99094" x="8189913" y="1725613"/>
          <p14:tracePt t="99106" x="8189913" y="1716088"/>
          <p14:tracePt t="99121" x="8189913" y="1708150"/>
          <p14:tracePt t="99138" x="8189913" y="1700213"/>
          <p14:tracePt t="99251" x="8215313" y="1700213"/>
          <p14:tracePt t="99266" x="8258175" y="1700213"/>
          <p14:tracePt t="99272" x="8326438" y="1700213"/>
          <p14:tracePt t="99283" x="8402638" y="1700213"/>
          <p14:tracePt t="99287" x="8488363" y="1708150"/>
          <p14:tracePt t="99299" x="8564563" y="1725613"/>
          <p14:tracePt t="99303" x="8615363" y="1725613"/>
          <p14:tracePt t="99314" x="8666163" y="1725613"/>
          <p14:tracePt t="99322" x="8674100" y="1725613"/>
          <p14:tracePt t="99409" x="8674100" y="1733550"/>
          <p14:tracePt t="99412" x="8674100" y="1758950"/>
          <p14:tracePt t="99425" x="8658225" y="1827213"/>
          <p14:tracePt t="99430" x="8632825" y="1938338"/>
          <p14:tracePt t="99441" x="8615363" y="2073275"/>
          <p14:tracePt t="99445" x="8589963" y="2200275"/>
          <p14:tracePt t="99459" x="8564563" y="2344738"/>
          <p14:tracePt t="99462" x="8539163" y="2481263"/>
          <p14:tracePt t="99478" x="8496300" y="2701925"/>
          <p14:tracePt t="99491" x="8488363" y="2770188"/>
          <p14:tracePt t="99494" x="8470900" y="2863850"/>
          <p14:tracePt t="99506" x="8462963" y="2932113"/>
          <p14:tracePt t="99510" x="8462963" y="3016250"/>
          <p14:tracePt t="99522" x="8462963" y="3094038"/>
          <p14:tracePt t="99526" x="8462963" y="3178175"/>
          <p14:tracePt t="99540" x="8462963" y="3263900"/>
          <p14:tracePt t="99543" x="8462963" y="3355975"/>
          <p14:tracePt t="99555" x="8462963" y="3441700"/>
          <p14:tracePt t="99557" x="8462963" y="3527425"/>
          <p14:tracePt t="99570" x="8462963" y="3586163"/>
          <p14:tracePt t="99574" x="8462963" y="3646488"/>
          <p14:tracePt t="99586" x="8462963" y="3705225"/>
          <p14:tracePt t="99589" x="8462963" y="3730625"/>
          <p14:tracePt t="99603" x="8462963" y="3763963"/>
          <p14:tracePt t="99606" x="8462963" y="3773488"/>
          <p14:tracePt t="99618" x="8462963" y="3781425"/>
          <p14:tracePt t="100762" x="8428038" y="3798888"/>
          <p14:tracePt t="100774" x="8258175" y="3883025"/>
          <p14:tracePt t="100782" x="8096250" y="3943350"/>
          <p14:tracePt t="100789" x="7867650" y="4019550"/>
          <p14:tracePt t="100792" x="7621588" y="4121150"/>
          <p14:tracePt t="100803" x="7391400" y="4181475"/>
          <p14:tracePt t="100808" x="7145338" y="4232275"/>
          <p14:tracePt t="100822" x="6924675" y="4257675"/>
          <p14:tracePt t="100825" x="6686550" y="4275138"/>
          <p14:tracePt t="100836" x="6483350" y="4275138"/>
          <p14:tracePt t="100839" x="6278563" y="4275138"/>
          <p14:tracePt t="100852" x="6091238" y="4265613"/>
          <p14:tracePt t="100856" x="5956300" y="4257675"/>
          <p14:tracePt t="100868" x="5853113" y="4249738"/>
          <p14:tracePt t="100873" x="5776913" y="4232275"/>
          <p14:tracePt t="100885" x="5735638" y="4224338"/>
          <p14:tracePt t="100900" x="5718175" y="4214813"/>
          <p14:tracePt t="100903" x="5708650" y="4214813"/>
          <p14:tracePt t="101021" x="5726113" y="4214813"/>
          <p14:tracePt t="101036" x="5786438" y="4181475"/>
          <p14:tracePt t="101046" x="5870575" y="4138613"/>
          <p14:tracePt t="101051" x="5972175" y="4087813"/>
          <p14:tracePt t="101061" x="6091238" y="4027488"/>
          <p14:tracePt t="101067" x="6202363" y="3968750"/>
          <p14:tracePt t="101079" x="6338888" y="3908425"/>
          <p14:tracePt t="101084" x="6440488" y="3857625"/>
          <p14:tracePt t="101094" x="6534150" y="3806825"/>
          <p14:tracePt t="101097" x="6610350" y="3773488"/>
          <p14:tracePt t="101109" x="6661150" y="3748088"/>
          <p14:tracePt t="101113" x="6704013" y="3730625"/>
          <p14:tracePt t="101126" x="6711950" y="3722688"/>
          <p14:tracePt t="101130" x="6729413" y="3713163"/>
          <p14:tracePt t="101142" x="6762750" y="3697288"/>
          <p14:tracePt t="101145" x="6813550" y="3687763"/>
          <p14:tracePt t="101157" x="6848475" y="3671888"/>
          <p14:tracePt t="101161" x="6889750" y="3671888"/>
          <p14:tracePt t="101175" x="6924675" y="3671888"/>
          <p14:tracePt t="101181" x="6950075" y="3671888"/>
          <p14:tracePt t="101191" x="6967538" y="3671888"/>
          <p14:tracePt t="101194" x="6983413" y="3679825"/>
          <p14:tracePt t="101207" x="7000875" y="3687763"/>
          <p14:tracePt t="101210" x="7008813" y="3738563"/>
          <p14:tracePt t="101223" x="7008813" y="3756025"/>
          <p14:tracePt t="101227" x="7008813" y="3816350"/>
          <p14:tracePt t="101238" x="6983413" y="3917950"/>
          <p14:tracePt t="101242" x="6924675" y="4037013"/>
          <p14:tracePt t="101253" x="6831013" y="4171950"/>
          <p14:tracePt t="101258" x="6661150" y="4359275"/>
          <p14:tracePt t="101270" x="6473825" y="4513263"/>
          <p14:tracePt t="101274" x="6270625" y="4657725"/>
          <p14:tracePt t="101286" x="6075363" y="4775200"/>
          <p14:tracePt t="101290" x="5845175" y="4903788"/>
          <p14:tracePt t="101302" x="5624513" y="5013325"/>
          <p14:tracePt t="101307" x="5378450" y="5149850"/>
          <p14:tracePt t="101320" x="5157788" y="5260975"/>
          <p14:tracePt t="101323" x="4884738" y="5380038"/>
          <p14:tracePt t="101341" x="4341813" y="5600700"/>
          <p14:tracePt t="101359" x="3840163" y="5778500"/>
          <p14:tracePt t="101375" x="3432175" y="5897563"/>
          <p14:tracePt t="101387" x="3160713" y="5965825"/>
          <p14:tracePt t="101398" x="3059113" y="5991225"/>
          <p14:tracePt t="101402" x="2982913" y="6008688"/>
          <p14:tracePt t="101421" x="2965450" y="6016625"/>
          <p14:tracePt t="101511" x="2965450" y="6008688"/>
          <p14:tracePt t="101517" x="2965450" y="5965825"/>
          <p14:tracePt t="101527" x="2998788" y="5854700"/>
          <p14:tracePt t="101536" x="3059113" y="5727700"/>
          <p14:tracePt t="101543" x="3160713" y="5532438"/>
          <p14:tracePt t="101546" x="3279775" y="5327650"/>
          <p14:tracePt t="101563" x="3746500" y="4810125"/>
          <p14:tracePt t="101574" x="4070350" y="4546600"/>
          <p14:tracePt t="101578" x="4392613" y="4316413"/>
          <p14:tracePt t="101590" x="4757738" y="4087813"/>
          <p14:tracePt t="101594" x="5080000" y="3883025"/>
          <p14:tracePt t="101607" x="5411788" y="3687763"/>
          <p14:tracePt t="101610" x="5667375" y="3560763"/>
          <p14:tracePt t="101622" x="5913438" y="3441700"/>
          <p14:tracePt t="101626" x="6075363" y="3365500"/>
          <p14:tracePt t="101638" x="6194425" y="3314700"/>
          <p14:tracePt t="101642" x="6278563" y="3297238"/>
          <p14:tracePt t="101654" x="6296025" y="3279775"/>
          <p14:tracePt t="101658" x="6303963" y="3279775"/>
          <p14:tracePt t="101942" x="6311900" y="3279775"/>
          <p14:tracePt t="101947" x="6321425" y="3279775"/>
          <p14:tracePt t="101958" x="6354763" y="3279775"/>
          <p14:tracePt t="101962" x="6397625" y="3279775"/>
          <p14:tracePt t="101974" x="6499225" y="3279775"/>
          <p14:tracePt t="101978" x="6618288" y="3289300"/>
          <p14:tracePt t="101990" x="6745288" y="3289300"/>
          <p14:tracePt t="101995" x="6881813" y="3305175"/>
          <p14:tracePt t="102006" x="7026275" y="3305175"/>
          <p14:tracePt t="102010" x="7162800" y="3305175"/>
          <p14:tracePt t="102022" x="7307263" y="3305175"/>
          <p14:tracePt t="102026" x="7442200" y="3314700"/>
          <p14:tracePt t="102037" x="7561263" y="3314700"/>
          <p14:tracePt t="102041" x="7629525" y="3322638"/>
          <p14:tracePt t="102054" x="7646988" y="3322638"/>
          <p14:tracePt t="102057" x="7654925" y="3322638"/>
          <p14:tracePt t="110196" x="7621588" y="3340100"/>
          <p14:tracePt t="110200" x="7612063" y="3348038"/>
          <p14:tracePt t="110212" x="7467600" y="3416300"/>
          <p14:tracePt t="110215" x="7307263" y="3492500"/>
          <p14:tracePt t="110230" x="6592888" y="3756025"/>
          <p14:tracePt t="110241" x="6253163" y="3841750"/>
          <p14:tracePt t="110246" x="5921375" y="3875088"/>
          <p14:tracePt t="110262" x="5360988" y="3908425"/>
          <p14:tracePt t="110276" x="5097463" y="3908425"/>
          <p14:tracePt t="110281" x="4843463" y="3908425"/>
          <p14:tracePt t="110290" x="4579938" y="3908425"/>
          <p14:tracePt t="110296" x="4375150" y="3908425"/>
          <p14:tracePt t="110306" x="4171950" y="3908425"/>
          <p14:tracePt t="110310" x="3992563" y="3908425"/>
          <p14:tracePt t="110323" x="3857625" y="3908425"/>
          <p14:tracePt t="110327" x="3729038" y="3908425"/>
          <p14:tracePt t="110339" x="3627438" y="3908425"/>
          <p14:tracePt t="110342" x="3559175" y="3908425"/>
          <p14:tracePt t="110358" x="3533775" y="3908425"/>
          <p14:tracePt t="111124" x="3492500" y="3908425"/>
          <p14:tracePt t="111129" x="3482975" y="3908425"/>
          <p14:tracePt t="111141" x="3441700" y="3908425"/>
          <p14:tracePt t="111147" x="3389313" y="3925888"/>
          <p14:tracePt t="111156" x="3363913" y="3935413"/>
          <p14:tracePt t="111160" x="3330575" y="3960813"/>
          <p14:tracePt t="111172" x="3270250" y="4002088"/>
          <p14:tracePt t="111178" x="3203575" y="4062413"/>
          <p14:tracePt t="111187" x="3143250" y="4138613"/>
          <p14:tracePt t="111190" x="3109913" y="4214813"/>
          <p14:tracePt t="111205" x="3092450" y="4291013"/>
          <p14:tracePt t="111208" x="3084513" y="4359275"/>
          <p14:tracePt t="111219" x="3084513" y="4435475"/>
          <p14:tracePt t="111224" x="3092450" y="4495800"/>
          <p14:tracePt t="111235" x="3135313" y="4546600"/>
          <p14:tracePt t="111239" x="3194050" y="4579938"/>
          <p14:tracePt t="111253" x="3270250" y="4597400"/>
          <p14:tracePt t="111257" x="3348038" y="4622800"/>
          <p14:tracePt t="111269" x="3414713" y="4630738"/>
          <p14:tracePt t="111272" x="3492500" y="4630738"/>
          <p14:tracePt t="111284" x="3551238" y="4630738"/>
          <p14:tracePt t="111288" x="3611563" y="4614863"/>
          <p14:tracePt t="111300" x="3662363" y="4597400"/>
          <p14:tracePt t="111304" x="3695700" y="4572000"/>
          <p14:tracePt t="111317" x="3729038" y="4546600"/>
          <p14:tracePt t="111321" x="3763963" y="4495800"/>
          <p14:tracePt t="111333" x="3771900" y="4435475"/>
          <p14:tracePt t="111337" x="3781425" y="4376738"/>
          <p14:tracePt t="111348" x="3781425" y="4291013"/>
          <p14:tracePt t="111352" x="3756025" y="4214813"/>
          <p14:tracePt t="111365" x="3721100" y="4138613"/>
          <p14:tracePt t="111368" x="3678238" y="4062413"/>
          <p14:tracePt t="111381" x="3627438" y="3994150"/>
          <p14:tracePt t="111383" x="3576638" y="3951288"/>
          <p14:tracePt t="111397" x="3525838" y="3925888"/>
          <p14:tracePt t="111404" x="3492500" y="3908425"/>
          <p14:tracePt t="111412" x="3475038" y="3908425"/>
          <p14:tracePt t="111415" x="3467100" y="3908425"/>
          <p14:tracePt t="111428" x="3441700" y="3917950"/>
          <p14:tracePt t="111431" x="3414713" y="3935413"/>
          <p14:tracePt t="111448" x="3363913" y="4002088"/>
          <p14:tracePt t="111464" x="3313113" y="4113213"/>
          <p14:tracePt t="111478" x="3305175" y="4171950"/>
          <p14:tracePt t="111479" x="3297238" y="4232275"/>
          <p14:tracePt t="111491" x="3297238" y="4257675"/>
          <p14:tracePt t="111495" x="3297238" y="4291013"/>
          <p14:tracePt t="111512" x="3338513" y="4325938"/>
          <p14:tracePt t="111529" x="3398838" y="4333875"/>
          <p14:tracePt t="111540" x="3432175" y="4333875"/>
          <p14:tracePt t="111546" x="3482975" y="4325938"/>
          <p14:tracePt t="111557" x="3551238" y="4291013"/>
          <p14:tracePt t="111563" x="3611563" y="4249738"/>
          <p14:tracePt t="111571" x="3687763" y="4206875"/>
          <p14:tracePt t="111576" x="3756025" y="4146550"/>
          <p14:tracePt t="111593" x="3832225" y="4044950"/>
          <p14:tracePt t="111606" x="3848100" y="4011613"/>
          <p14:tracePt t="111609" x="3848100" y="4002088"/>
          <p14:tracePt t="111620" x="3848100" y="3994150"/>
          <p14:tracePt t="111636" x="3832225" y="3986213"/>
          <p14:tracePt t="111639" x="3814763" y="3986213"/>
          <p14:tracePt t="111656" x="3746500" y="4002088"/>
          <p14:tracePt t="111668" x="3695700" y="4037013"/>
          <p14:tracePt t="111672" x="3670300" y="4052888"/>
          <p14:tracePt t="111684" x="3636963" y="4079875"/>
          <p14:tracePt t="111688" x="3594100" y="4113213"/>
          <p14:tracePt t="111699" x="3568700" y="4164013"/>
          <p14:tracePt t="111704" x="3533775" y="4214813"/>
          <p14:tracePt t="111716" x="3525838" y="4257675"/>
          <p14:tracePt t="111720" x="3517900" y="4291013"/>
          <p14:tracePt t="111736" x="3517900" y="4359275"/>
          <p14:tracePt t="111748" x="3533775" y="4384675"/>
          <p14:tracePt t="111751" x="3551238" y="4394200"/>
          <p14:tracePt t="111764" x="3586163" y="4402138"/>
          <p14:tracePt t="111767" x="3602038" y="4402138"/>
          <p14:tracePt t="111782" x="3619500" y="4402138"/>
          <p14:tracePt t="111786" x="3627438" y="4402138"/>
          <p14:tracePt t="113007" x="3627438" y="4368800"/>
          <p14:tracePt t="113010" x="3627438" y="4359275"/>
          <p14:tracePt t="113021" x="3627438" y="4300538"/>
          <p14:tracePt t="113027" x="3627438" y="4224338"/>
          <p14:tracePt t="113038" x="3627438" y="4156075"/>
          <p14:tracePt t="113043" x="3619500" y="4079875"/>
          <p14:tracePt t="113055" x="3611563" y="4019550"/>
          <p14:tracePt t="113059" x="3602038" y="3960813"/>
          <p14:tracePt t="113072" x="3576638" y="3867150"/>
          <p14:tracePt t="113086" x="3568700" y="3824288"/>
          <p14:tracePt t="113089" x="3568700" y="3816350"/>
          <p14:tracePt t="113103" x="3568700" y="3806825"/>
          <p14:tracePt t="113266" x="3576638" y="3883025"/>
          <p14:tracePt t="113279" x="3586163" y="3925888"/>
          <p14:tracePt t="113284" x="3594100" y="3951288"/>
          <p14:tracePt t="113294" x="3602038" y="3968750"/>
          <p14:tracePt t="113299" x="3619500" y="4002088"/>
          <p14:tracePt t="113315" x="3636963" y="4087813"/>
          <p14:tracePt t="113330" x="3662363" y="4156075"/>
          <p14:tracePt t="113344" x="3662363" y="4164013"/>
          <p14:tracePt t="113346" x="3670300" y="4181475"/>
          <p14:tracePt t="113363" x="3678238" y="4189413"/>
          <p14:tracePt t="121940" x="3721100" y="4181475"/>
          <p14:tracePt t="121944" x="3721100" y="4171950"/>
          <p14:tracePt t="121956" x="3976688" y="4070350"/>
          <p14:tracePt t="121959" x="4273550" y="3951288"/>
          <p14:tracePt t="121972" x="4808538" y="3867150"/>
          <p14:tracePt t="121975" x="5335588" y="3806825"/>
          <p14:tracePt t="121996" x="6007100" y="3790950"/>
          <p14:tracePt t="122009" x="6296025" y="3790950"/>
          <p14:tracePt t="122019" x="6380163" y="3790950"/>
          <p14:tracePt t="122024" x="6440488" y="3790950"/>
          <p14:tracePt t="122036" x="6499225" y="3790950"/>
          <p14:tracePt t="122042" x="6524625" y="3790950"/>
          <p14:tracePt t="122052" x="6542088" y="3790950"/>
          <p14:tracePt t="122060" x="6550025" y="3790950"/>
          <p14:tracePt t="122100" x="6534150" y="3790950"/>
          <p14:tracePt t="122116" x="6508750" y="3790950"/>
          <p14:tracePt t="122123" x="6465888" y="3816350"/>
          <p14:tracePt t="122132" x="6415088" y="3824288"/>
          <p14:tracePt t="122136" x="6372225" y="3832225"/>
          <p14:tracePt t="122148" x="6346825" y="3849688"/>
          <p14:tracePt t="122151" x="6329363" y="3857625"/>
          <p14:tracePt t="122201" x="6346825" y="3867150"/>
          <p14:tracePt t="122212" x="6354763" y="3867150"/>
          <p14:tracePt t="122244" x="6364288" y="3857625"/>
          <p14:tracePt t="122248" x="6380163" y="3816350"/>
          <p14:tracePt t="122261" x="6397625" y="3781425"/>
          <p14:tracePt t="122266" x="6430963" y="3722688"/>
          <p14:tracePt t="122276" x="6483350" y="3629025"/>
          <p14:tracePt t="122280" x="6542088" y="3552825"/>
          <p14:tracePt t="122293" x="6610350" y="3449638"/>
          <p14:tracePt t="122295" x="6694488" y="3355975"/>
          <p14:tracePt t="122313" x="6856413" y="3127375"/>
          <p14:tracePt t="122328" x="7043738" y="2897188"/>
          <p14:tracePt t="122341" x="7119938" y="2805113"/>
          <p14:tracePt t="122343" x="7204075" y="2727325"/>
          <p14:tracePt t="122355" x="7264400" y="2660650"/>
          <p14:tracePt t="122358" x="7332663" y="2617788"/>
          <p14:tracePt t="122379" x="7416800" y="2582863"/>
          <p14:tracePt t="122396" x="7502525" y="2574925"/>
          <p14:tracePt t="122405" x="7553325" y="2582863"/>
          <p14:tracePt t="122409" x="7637463" y="2625725"/>
          <p14:tracePt t="122419" x="7705725" y="2686050"/>
          <p14:tracePt t="122424" x="7756525" y="2744788"/>
          <p14:tracePt t="122444" x="7850188" y="2889250"/>
          <p14:tracePt t="122454" x="7867650" y="2949575"/>
          <p14:tracePt t="122461" x="7885113" y="3008313"/>
          <p14:tracePt t="122472" x="7900988" y="3109913"/>
          <p14:tracePt t="122485" x="7910513" y="3144838"/>
          <p14:tracePt t="122494" x="7918450" y="3178175"/>
          <p14:tracePt t="122506" x="7918450" y="3203575"/>
          <p14:tracePt t="122567" x="7918450" y="3170238"/>
          <p14:tracePt t="122580" x="7918450" y="3119438"/>
          <p14:tracePt t="122590" x="7918450" y="3041650"/>
          <p14:tracePt t="122597" x="7918450" y="2957513"/>
          <p14:tracePt t="122599" x="7918450" y="2846388"/>
          <p14:tracePt t="122610" x="7918450" y="2736850"/>
          <p14:tracePt t="122614" x="7918450" y="2617788"/>
          <p14:tracePt t="122628" x="7918450" y="2506663"/>
          <p14:tracePt t="122632" x="7910513" y="2379663"/>
          <p14:tracePt t="122644" x="7893050" y="2268538"/>
          <p14:tracePt t="122648" x="7875588" y="2149475"/>
          <p14:tracePt t="122660" x="7859713" y="2047875"/>
          <p14:tracePt t="122664" x="7850188" y="1963738"/>
          <p14:tracePt t="122675" x="7842250" y="1885950"/>
          <p14:tracePt t="122680" x="7842250" y="1844675"/>
          <p14:tracePt t="122764" x="7850188" y="1835150"/>
          <p14:tracePt t="122775" x="7885113" y="1827213"/>
          <p14:tracePt t="122782" x="7918450" y="1819275"/>
          <p14:tracePt t="122795" x="7969250" y="1819275"/>
          <p14:tracePt t="122812" x="8054975" y="1819275"/>
          <p14:tracePt t="122826" x="8096250" y="1819275"/>
          <p14:tracePt t="122841" x="8105775" y="1819275"/>
          <p14:tracePt t="122908" x="8105775" y="1827213"/>
          <p14:tracePt t="122920" x="8181975" y="1885950"/>
          <p14:tracePt t="122938" x="8240713" y="1946275"/>
          <p14:tracePt t="122953" x="8318500" y="1979613"/>
          <p14:tracePt t="122970" x="8334375" y="2005013"/>
          <p14:tracePt t="122982" x="8343900" y="2022475"/>
          <p14:tracePt t="122988" x="8343900" y="2039938"/>
          <p14:tracePt t="123004" x="8343900" y="2055813"/>
          <p14:tracePt t="123013" x="8343900" y="2073275"/>
          <p14:tracePt t="123018" x="8343900" y="2098675"/>
          <p14:tracePt t="123032" x="8343900" y="2166938"/>
          <p14:tracePt t="123045" x="8343900" y="2184400"/>
          <p14:tracePt t="123049" x="8343900" y="2227263"/>
          <p14:tracePt t="123061" x="8343900" y="2286000"/>
          <p14:tracePt t="123064" x="8343900" y="2371725"/>
          <p14:tracePt t="123076" x="8343900" y="2455863"/>
          <p14:tracePt t="123080" x="8351838" y="2574925"/>
          <p14:tracePt t="123092" x="8377238" y="2686050"/>
          <p14:tracePt t="123095" x="8402638" y="2813050"/>
          <p14:tracePt t="123114" x="8462963" y="3076575"/>
          <p14:tracePt t="123125" x="8496300" y="3203575"/>
          <p14:tracePt t="123133" x="8521700" y="3330575"/>
          <p14:tracePt t="123141" x="8555038" y="3433763"/>
          <p14:tracePt t="123147" x="8572500" y="3535363"/>
          <p14:tracePt t="123157" x="8597900" y="3611563"/>
          <p14:tracePt t="123165" x="8605838" y="3671888"/>
          <p14:tracePt t="123174" x="8615363" y="3705225"/>
          <p14:tracePt t="123182" x="8615363" y="3713163"/>
          <p14:tracePt t="123718" x="8615363" y="3705225"/>
          <p14:tracePt t="123722" x="8615363" y="3697288"/>
          <p14:tracePt t="123734" x="8615363" y="3636963"/>
          <p14:tracePt t="123740" x="8615363" y="3552825"/>
          <p14:tracePt t="123750" x="8615363" y="3398838"/>
          <p14:tracePt t="123753" x="8597900" y="3221038"/>
          <p14:tracePt t="123766" x="8589963" y="3067050"/>
          <p14:tracePt t="123770" x="8589963" y="2932113"/>
          <p14:tracePt t="123781" x="8589963" y="2813050"/>
          <p14:tracePt t="123786" x="8589963" y="2719388"/>
          <p14:tracePt t="123798" x="8572500" y="2633663"/>
          <p14:tracePt t="123801" x="8555038" y="2557463"/>
          <p14:tracePt t="123813" x="8547100" y="2481263"/>
          <p14:tracePt t="123817" x="8521700" y="2405063"/>
          <p14:tracePt t="123829" x="8504238" y="2336800"/>
          <p14:tracePt t="123833" x="8488363" y="2260600"/>
          <p14:tracePt t="123845" x="8478838" y="2184400"/>
          <p14:tracePt t="123850" x="8470900" y="2124075"/>
          <p14:tracePt t="123860" x="8462963" y="2065338"/>
          <p14:tracePt t="123865" x="8445500" y="2030413"/>
          <p14:tracePt t="123877" x="8435975" y="1997075"/>
          <p14:tracePt t="123889" x="8428038" y="1989138"/>
          <p14:tracePt t="123895" x="8420100" y="1971675"/>
          <p14:tracePt t="123899" x="8410575" y="1971675"/>
          <p14:tracePt t="123910" x="8402638" y="1963738"/>
          <p14:tracePt t="123913" x="8394700" y="1954213"/>
          <p14:tracePt t="123926" x="8377238" y="1954213"/>
          <p14:tracePt t="123929" x="8351838" y="1946275"/>
          <p14:tracePt t="123942" x="8308975" y="1938338"/>
          <p14:tracePt t="123945" x="8266113" y="1903413"/>
          <p14:tracePt t="123960" x="8250238" y="1895475"/>
          <p14:tracePt t="123962" x="8215313" y="1878013"/>
          <p14:tracePt t="123977" x="8131175" y="1844675"/>
          <p14:tracePt t="123990" x="8096250" y="1819275"/>
          <p14:tracePt t="123992" x="8054975" y="1801813"/>
          <p14:tracePt t="124010" x="8045450" y="1776413"/>
          <p14:tracePt t="124102" x="8045450" y="1801813"/>
          <p14:tracePt t="124106" x="8045450" y="1819275"/>
          <p14:tracePt t="124118" x="8045450" y="1885950"/>
          <p14:tracePt t="124123" x="8045450" y="1954213"/>
          <p14:tracePt t="124133" x="8045450" y="2055813"/>
          <p14:tracePt t="124138" x="8045450" y="2141538"/>
          <p14:tracePt t="124150" x="8045450" y="2243138"/>
          <p14:tracePt t="124155" x="8045450" y="2336800"/>
          <p14:tracePt t="124166" x="8045450" y="2455863"/>
          <p14:tracePt t="124170" x="8045450" y="2549525"/>
          <p14:tracePt t="124181" x="8045450" y="2651125"/>
          <p14:tracePt t="124186" x="8045450" y="2752725"/>
          <p14:tracePt t="124197" x="8045450" y="2838450"/>
          <p14:tracePt t="124201" x="8045450" y="2906713"/>
          <p14:tracePt t="124214" x="8045450" y="2982913"/>
          <p14:tracePt t="124217" x="8045450" y="3025775"/>
          <p14:tracePt t="124230" x="8045450" y="3033713"/>
          <p14:tracePt t="124234" x="8045450" y="3041650"/>
          <p14:tracePt t="124246" x="8045450" y="3051175"/>
          <p14:tracePt t="124566" x="8045450" y="3033713"/>
          <p14:tracePt t="124571" x="8045450" y="3025775"/>
          <p14:tracePt t="124582" x="8054975" y="2957513"/>
          <p14:tracePt t="124586" x="8054975" y="2855913"/>
          <p14:tracePt t="124597" x="8070850" y="2617788"/>
          <p14:tracePt t="124601" x="8088313" y="2354263"/>
          <p14:tracePt t="124612" x="8096250" y="2116138"/>
          <p14:tracePt t="124617" x="8113713" y="1928813"/>
          <p14:tracePt t="124630" x="8121650" y="1801813"/>
          <p14:tracePt t="124634" x="8121650" y="1700213"/>
          <p14:tracePt t="124645" x="8121650" y="1631950"/>
          <p14:tracePt t="124649" x="8121650" y="1571625"/>
          <p14:tracePt t="124661" x="8121650" y="1530350"/>
          <p14:tracePt t="124664" x="8121650" y="1520825"/>
          <p14:tracePt t="124744" x="8131175" y="1520825"/>
          <p14:tracePt t="124747" x="8164513" y="1538288"/>
          <p14:tracePt t="124759" x="8207375" y="1563688"/>
          <p14:tracePt t="124763" x="8250238" y="1589088"/>
          <p14:tracePt t="124775" x="8291513" y="1606550"/>
          <p14:tracePt t="124779" x="8301038" y="1614488"/>
          <p14:tracePt t="124790" x="8308975" y="1614488"/>
          <p14:tracePt t="124871" x="8308975" y="1639888"/>
          <p14:tracePt t="124875" x="8308975" y="1649413"/>
          <p14:tracePt t="124888" x="8308975" y="1690688"/>
          <p14:tracePt t="124891" x="8318500" y="1793875"/>
          <p14:tracePt t="124906" x="8326438" y="1903413"/>
          <p14:tracePt t="124908" x="8343900" y="2065338"/>
          <p14:tracePt t="124920" x="8351838" y="2200275"/>
          <p14:tracePt t="124924" x="8369300" y="2379663"/>
          <p14:tracePt t="124936" x="8377238" y="2617788"/>
          <p14:tracePt t="124940" x="8410575" y="2889250"/>
          <p14:tracePt t="124952" x="8445500" y="3195638"/>
          <p14:tracePt t="124956" x="8496300" y="3475038"/>
          <p14:tracePt t="124967" x="8547100" y="3806825"/>
          <p14:tracePt t="124972" x="8597900" y="4087813"/>
          <p14:tracePt t="124983" x="8640763" y="4333875"/>
          <p14:tracePt t="124987" x="8683625" y="4529138"/>
          <p14:tracePt t="124999" x="8709025" y="4673600"/>
          <p14:tracePt t="125005" x="8724900" y="4792663"/>
          <p14:tracePt t="125016" x="8734425" y="4860925"/>
          <p14:tracePt t="125023" x="8734425" y="4903788"/>
          <p14:tracePt t="125032" x="8734425" y="4911725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14D2-77F0-484F-9ACA-FE221348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5"/>
            <a:ext cx="10515600" cy="1133736"/>
          </a:xfrm>
        </p:spPr>
        <p:txBody>
          <a:bodyPr/>
          <a:lstStyle/>
          <a:p>
            <a:r>
              <a:rPr lang="en-US" dirty="0"/>
              <a:t>Conclusion: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93769-7CAC-4CA5-9858-CD2CD23BD266}"/>
              </a:ext>
            </a:extLst>
          </p:cNvPr>
          <p:cNvSpPr txBox="1"/>
          <p:nvPr/>
        </p:nvSpPr>
        <p:spPr>
          <a:xfrm>
            <a:off x="952107" y="1385741"/>
            <a:ext cx="107190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SRIOV + </a:t>
            </a:r>
            <a:r>
              <a:rPr lang="en-US" dirty="0" err="1"/>
              <a:t>afxdp_zc</a:t>
            </a:r>
            <a:r>
              <a:rPr lang="en-US" dirty="0"/>
              <a:t> provides ~10x performance as compared to other In-kernel mechanisms, lowering TCO.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Kernel space handles Network hardware queue programming and operation, improving system security.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ARP resolution, </a:t>
            </a:r>
            <a:r>
              <a:rPr lang="en-US" dirty="0" err="1"/>
              <a:t>ifconfig</a:t>
            </a:r>
            <a:r>
              <a:rPr lang="en-US" dirty="0"/>
              <a:t>/</a:t>
            </a:r>
            <a:r>
              <a:rPr lang="en-US" dirty="0" err="1"/>
              <a:t>ip</a:t>
            </a:r>
            <a:r>
              <a:rPr lang="en-US" dirty="0"/>
              <a:t> &amp; </a:t>
            </a:r>
            <a:r>
              <a:rPr lang="en-US" dirty="0" err="1"/>
              <a:t>ethtool</a:t>
            </a:r>
            <a:r>
              <a:rPr lang="en-US" dirty="0"/>
              <a:t> statistics availability.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HW IO Virtualization removes bridging overhead, and provides scalability .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282906-B988-46C2-9DC7-14B134B3510A}"/>
              </a:ext>
            </a:extLst>
          </p:cNvPr>
          <p:cNvSpPr txBox="1"/>
          <p:nvPr/>
        </p:nvSpPr>
        <p:spPr>
          <a:xfrm>
            <a:off x="838200" y="3636466"/>
            <a:ext cx="942680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Future work: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Integrate into Kubernetes Orchestration framework.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Test scalability and learn about performance thresholds.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Reduce Permissions/privileges to deploy in a pod.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Upstreaming </a:t>
            </a:r>
            <a:r>
              <a:rPr lang="en-US" dirty="0" err="1"/>
              <a:t>iavf</a:t>
            </a:r>
            <a:r>
              <a:rPr lang="en-US" dirty="0"/>
              <a:t> driver modifications.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3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155"/>
    </mc:Choice>
    <mc:Fallback xmlns="">
      <p:transition spd="slow" advTm="148155"/>
    </mc:Fallback>
  </mc:AlternateContent>
  <p:extLst>
    <p:ext uri="{3A86A75C-4F4B-4683-9AE1-C65F6400EC91}">
      <p14:laserTraceLst xmlns:p14="http://schemas.microsoft.com/office/powerpoint/2010/main">
        <p14:tracePtLst>
          <p14:tracePt t="831" x="8734425" y="4886325"/>
          <p14:tracePt t="843" x="8716963" y="4775200"/>
          <p14:tracePt t="849" x="8666163" y="4665663"/>
          <p14:tracePt t="858" x="8453438" y="4427538"/>
          <p14:tracePt t="861" x="8070850" y="4171950"/>
          <p14:tracePt t="878" x="7069138" y="3687763"/>
          <p14:tracePt t="896" x="5913438" y="3305175"/>
          <p14:tracePt t="907" x="5302250" y="3109913"/>
          <p14:tracePt t="912" x="4673600" y="2957513"/>
          <p14:tracePt t="924" x="4078288" y="2813050"/>
          <p14:tracePt t="925" x="3475038" y="2660650"/>
          <p14:tracePt t="939" x="2930525" y="2489200"/>
          <p14:tracePt t="941" x="2413000" y="2344738"/>
          <p14:tracePt t="955" x="1946275" y="2184400"/>
          <p14:tracePt t="958" x="1538288" y="2030413"/>
          <p14:tracePt t="975" x="900113" y="1741488"/>
          <p14:tracePt t="990" x="484188" y="1520825"/>
          <p14:tracePt t="1001" x="382588" y="1452563"/>
          <p14:tracePt t="1006" x="314325" y="1401763"/>
          <p14:tracePt t="1018" x="314325" y="1385888"/>
          <p14:tracePt t="1025" x="314325" y="1376363"/>
          <p14:tracePt t="1035" x="322263" y="1343025"/>
          <p14:tracePt t="1040" x="339725" y="1308100"/>
          <p14:tracePt t="1049" x="382588" y="1274763"/>
          <p14:tracePt t="1056" x="400050" y="1249363"/>
          <p14:tracePt t="1071" x="458788" y="1198563"/>
          <p14:tracePt t="1081" x="476250" y="1181100"/>
          <p14:tracePt t="1086" x="484188" y="1173163"/>
          <p14:tracePt t="1098" x="484188" y="1163638"/>
          <p14:tracePt t="1226" x="501650" y="1163638"/>
          <p14:tracePt t="1230" x="509588" y="1163638"/>
          <p14:tracePt t="1242" x="534988" y="1155700"/>
          <p14:tracePt t="1246" x="620713" y="1155700"/>
          <p14:tracePt t="1259" x="755650" y="1155700"/>
          <p14:tracePt t="1263" x="917575" y="1155700"/>
          <p14:tracePt t="1274" x="1087438" y="1155700"/>
          <p14:tracePt t="1279" x="1290638" y="1155700"/>
          <p14:tracePt t="1292" x="1470025" y="1163638"/>
          <p14:tracePt t="1294" x="1614488" y="1173163"/>
          <p14:tracePt t="1310" x="1843088" y="1198563"/>
          <p14:tracePt t="1323" x="1911350" y="1206500"/>
          <p14:tracePt t="1324" x="1928813" y="1206500"/>
          <p14:tracePt t="1343" x="1936750" y="1206500"/>
          <p14:tracePt t="1498" x="1954213" y="1206500"/>
          <p14:tracePt t="1503" x="1987550" y="1206500"/>
          <p14:tracePt t="1515" x="2055813" y="1206500"/>
          <p14:tracePt t="1519" x="2141538" y="1216025"/>
          <p14:tracePt t="1531" x="2251075" y="1231900"/>
          <p14:tracePt t="1536" x="2352675" y="1241425"/>
          <p14:tracePt t="1546" x="2455863" y="1249363"/>
          <p14:tracePt t="1550" x="2540000" y="1266825"/>
          <p14:tracePt t="1563" x="2625725" y="1274763"/>
          <p14:tracePt t="1565" x="2701925" y="1282700"/>
          <p14:tracePt t="1578" x="2760663" y="1292225"/>
          <p14:tracePt t="1582" x="2820988" y="1292225"/>
          <p14:tracePt t="1595" x="2863850" y="1292225"/>
          <p14:tracePt t="1599" x="2905125" y="1292225"/>
          <p14:tracePt t="1612" x="2947988" y="1292225"/>
          <p14:tracePt t="1615" x="2990850" y="1292225"/>
          <p14:tracePt t="1626" x="3024188" y="1292225"/>
          <p14:tracePt t="1630" x="3041650" y="1292225"/>
          <p14:tracePt t="1712" x="3049588" y="1292225"/>
          <p14:tracePt t="1723" x="3074988" y="1292225"/>
          <p14:tracePt t="1726" x="3092450" y="1325563"/>
          <p14:tracePt t="1739" x="3117850" y="1333500"/>
          <p14:tracePt t="1742" x="3152775" y="1343025"/>
          <p14:tracePt t="1755" x="3194050" y="1350963"/>
          <p14:tracePt t="1758" x="3244850" y="1368425"/>
          <p14:tracePt t="1776" x="3363913" y="1411288"/>
          <p14:tracePt t="1792" x="3492500" y="1452563"/>
          <p14:tracePt t="1803" x="3551238" y="1470025"/>
          <p14:tracePt t="1807" x="3611563" y="1495425"/>
          <p14:tracePt t="1817" x="3670300" y="1512888"/>
          <p14:tracePt t="1821" x="3721100" y="1530350"/>
          <p14:tracePt t="1833" x="3771900" y="1555750"/>
          <p14:tracePt t="1838" x="3781425" y="1563688"/>
          <p14:tracePt t="1855" x="3789363" y="1563688"/>
          <p14:tracePt t="1914" x="3771900" y="1571625"/>
          <p14:tracePt t="1918" x="3763963" y="1581150"/>
          <p14:tracePt t="1931" x="3729038" y="1597025"/>
          <p14:tracePt t="1936" x="3713163" y="1606550"/>
          <p14:tracePt t="1946" x="3662363" y="1622425"/>
          <p14:tracePt t="1950" x="3602038" y="1649413"/>
          <p14:tracePt t="1961" x="3543300" y="1682750"/>
          <p14:tracePt t="1965" x="3475038" y="1708150"/>
          <p14:tracePt t="1978" x="3441700" y="1725613"/>
          <p14:tracePt t="1984" x="3406775" y="1741488"/>
          <p14:tracePt t="1993" x="3398838" y="1741488"/>
          <p14:tracePt t="2139" x="3406775" y="1758950"/>
          <p14:tracePt t="2143" x="3432175" y="1766888"/>
          <p14:tracePt t="2155" x="3475038" y="1784350"/>
          <p14:tracePt t="2158" x="3543300" y="1819275"/>
          <p14:tracePt t="2173" x="3678238" y="1895475"/>
          <p14:tracePt t="2186" x="3746500" y="1920875"/>
          <p14:tracePt t="2190" x="3806825" y="1946275"/>
          <p14:tracePt t="2203" x="3848100" y="1963738"/>
          <p14:tracePt t="2207" x="3883025" y="1979613"/>
          <p14:tracePt t="2217" x="3900488" y="1979613"/>
          <p14:tracePt t="2223" x="3908425" y="1979613"/>
          <p14:tracePt t="2269" x="3916363" y="1989138"/>
          <p14:tracePt t="2284" x="3916363" y="1997075"/>
          <p14:tracePt t="2289" x="3933825" y="2022475"/>
          <p14:tracePt t="2301" x="3959225" y="2047875"/>
          <p14:tracePt t="2307" x="3976688" y="2065338"/>
          <p14:tracePt t="2317" x="3984625" y="2082800"/>
          <p14:tracePt t="2381" x="3976688" y="2082800"/>
          <p14:tracePt t="2386" x="3967163" y="2082800"/>
          <p14:tracePt t="2397" x="3941763" y="2082800"/>
          <p14:tracePt t="2400" x="3865563" y="2082800"/>
          <p14:tracePt t="2413" x="3721100" y="2073275"/>
          <p14:tracePt t="2416" x="3543300" y="2030413"/>
          <p14:tracePt t="2429" x="3254375" y="1963738"/>
          <p14:tracePt t="2432" x="2973388" y="1895475"/>
          <p14:tracePt t="2444" x="2709863" y="1835150"/>
          <p14:tracePt t="2448" x="2540000" y="1793875"/>
          <p14:tracePt t="2461" x="2413000" y="1758950"/>
          <p14:tracePt t="2464" x="2336800" y="1733550"/>
          <p14:tracePt t="2476" x="2327275" y="1733550"/>
          <p14:tracePt t="2480" x="2319338" y="1733550"/>
          <p14:tracePt t="2627" x="2370138" y="1725613"/>
          <p14:tracePt t="2641" x="2455863" y="1733550"/>
          <p14:tracePt t="2652" x="2489200" y="1741488"/>
          <p14:tracePt t="2656" x="2506663" y="1766888"/>
          <p14:tracePt t="2669" x="2514600" y="1801813"/>
          <p14:tracePt t="2675" x="2514600" y="1835150"/>
          <p14:tracePt t="2684" x="2471738" y="1870075"/>
          <p14:tracePt t="2689" x="2413000" y="1911350"/>
          <p14:tracePt t="2700" x="2311400" y="1954213"/>
          <p14:tracePt t="2704" x="2192338" y="1989138"/>
          <p14:tracePt t="2716" x="2055813" y="1997075"/>
          <p14:tracePt t="2723" x="1878013" y="1997075"/>
          <p14:tracePt t="2737" x="1495425" y="1938338"/>
          <p14:tracePt t="2749" x="1368425" y="1878013"/>
          <p14:tracePt t="2752" x="1274763" y="1809750"/>
          <p14:tracePt t="2764" x="1231900" y="1758950"/>
          <p14:tracePt t="2767" x="1223963" y="1716088"/>
          <p14:tracePt t="2781" x="1231900" y="1690688"/>
          <p14:tracePt t="2784" x="1265238" y="1657350"/>
          <p14:tracePt t="2797" x="1343025" y="1622425"/>
          <p14:tracePt t="2799" x="1444625" y="1589088"/>
          <p14:tracePt t="2811" x="1546225" y="1563688"/>
          <p14:tracePt t="2815" x="1647825" y="1563688"/>
          <p14:tracePt t="2827" x="1716088" y="1581150"/>
          <p14:tracePt t="2832" x="1766888" y="1606550"/>
          <p14:tracePt t="2845" x="1784350" y="1639888"/>
          <p14:tracePt t="2848" x="1784350" y="1700213"/>
          <p14:tracePt t="2864" x="1741488" y="1827213"/>
          <p14:tracePt t="2877" x="1673225" y="1878013"/>
          <p14:tracePt t="2880" x="1614488" y="1920875"/>
          <p14:tracePt t="2892" x="1546225" y="1963738"/>
          <p14:tracePt t="2896" x="1503363" y="1979613"/>
          <p14:tracePt t="2907" x="1470025" y="1989138"/>
          <p14:tracePt t="2912" x="1462088" y="1989138"/>
          <p14:tracePt t="2972" x="1495425" y="1971675"/>
          <p14:tracePt t="2977" x="1554163" y="1938338"/>
          <p14:tracePt t="2993" x="1749425" y="1844675"/>
          <p14:tracePt t="3002" x="1868488" y="1784350"/>
          <p14:tracePt t="3006" x="1962150" y="1741488"/>
          <p14:tracePt t="3020" x="2047875" y="1700213"/>
          <p14:tracePt t="3023" x="2141538" y="1665288"/>
          <p14:tracePt t="3041" x="2319338" y="1606550"/>
          <p14:tracePt t="3054" x="2405063" y="1597025"/>
          <p14:tracePt t="3058" x="2463800" y="1589088"/>
          <p14:tracePt t="3068" x="2524125" y="1589088"/>
          <p14:tracePt t="3074" x="2574925" y="1589088"/>
          <p14:tracePt t="3084" x="2651125" y="1589088"/>
          <p14:tracePt t="3089" x="2727325" y="1597025"/>
          <p14:tracePt t="3100" x="2795588" y="1622425"/>
          <p14:tracePt t="3106" x="2889250" y="1639888"/>
          <p14:tracePt t="3117" x="2955925" y="1665288"/>
          <p14:tracePt t="3122" x="3033713" y="1682750"/>
          <p14:tracePt t="3133" x="3109913" y="1716088"/>
          <p14:tracePt t="3140" x="3186113" y="1751013"/>
          <p14:tracePt t="3148" x="3254375" y="1784350"/>
          <p14:tracePt t="3153" x="3322638" y="1819275"/>
          <p14:tracePt t="3164" x="3389313" y="1844675"/>
          <p14:tracePt t="3168" x="3467100" y="1885950"/>
          <p14:tracePt t="3180" x="3525838" y="1920875"/>
          <p14:tracePt t="3184" x="3594100" y="1954213"/>
          <p14:tracePt t="3197" x="3636963" y="1979613"/>
          <p14:tracePt t="3200" x="3687763" y="2014538"/>
          <p14:tracePt t="3212" x="3721100" y="2030413"/>
          <p14:tracePt t="3216" x="3746500" y="2039938"/>
          <p14:tracePt t="3228" x="3763963" y="2047875"/>
          <p14:tracePt t="3231" x="3771900" y="2047875"/>
          <p14:tracePt t="3357" x="3781425" y="2047875"/>
          <p14:tracePt t="3363" x="3797300" y="2047875"/>
          <p14:tracePt t="3373" x="3840163" y="2047875"/>
          <p14:tracePt t="3378" x="3865563" y="2047875"/>
          <p14:tracePt t="3392" x="3984625" y="2022475"/>
          <p14:tracePt t="3408" x="4052888" y="2022475"/>
          <p14:tracePt t="3410" x="4111625" y="2014538"/>
          <p14:tracePt t="3422" x="4171950" y="2005013"/>
          <p14:tracePt t="3424" x="4230688" y="1997075"/>
          <p14:tracePt t="3441" x="4349750" y="1979613"/>
          <p14:tracePt t="3459" x="4476750" y="1946275"/>
          <p14:tracePt t="3469" x="4537075" y="1938338"/>
          <p14:tracePt t="3474" x="4595813" y="1911350"/>
          <p14:tracePt t="3485" x="4638675" y="1895475"/>
          <p14:tracePt t="3488" x="4673600" y="1885950"/>
          <p14:tracePt t="3502" x="4689475" y="1870075"/>
          <p14:tracePt t="3506" x="4699000" y="1870075"/>
          <p14:tracePt t="35291" x="4673600" y="1870075"/>
          <p14:tracePt t="35296" x="4664075" y="1870075"/>
          <p14:tracePt t="35306" x="4460875" y="1895475"/>
          <p14:tracePt t="35310" x="4248150" y="1903413"/>
          <p14:tracePt t="35324" x="3925888" y="1920875"/>
          <p14:tracePt t="35327" x="3611563" y="1920875"/>
          <p14:tracePt t="35343" x="3024188" y="1920875"/>
          <p14:tracePt t="35354" x="2735263" y="1920875"/>
          <p14:tracePt t="35356" x="2446338" y="1920875"/>
          <p14:tracePt t="35369" x="2157413" y="1920875"/>
          <p14:tracePt t="35373" x="1903413" y="1920875"/>
          <p14:tracePt t="35385" x="1665288" y="1920875"/>
          <p14:tracePt t="35390" x="1495425" y="1920875"/>
          <p14:tracePt t="35404" x="1368425" y="1920875"/>
          <p14:tracePt t="35411" x="1282700" y="1920875"/>
          <p14:tracePt t="35419" x="1265238" y="1920875"/>
          <p14:tracePt t="35425" x="1257300" y="1920875"/>
          <p14:tracePt t="35631" x="1300163" y="1928813"/>
          <p14:tracePt t="35643" x="1317625" y="1938338"/>
          <p14:tracePt t="35647" x="1368425" y="1954213"/>
          <p14:tracePt t="35658" x="1427163" y="1979613"/>
          <p14:tracePt t="35663" x="1495425" y="1989138"/>
          <p14:tracePt t="35675" x="1571625" y="2005013"/>
          <p14:tracePt t="35678" x="1657350" y="2022475"/>
          <p14:tracePt t="35696" x="1835150" y="2055813"/>
          <p14:tracePt t="35707" x="1911350" y="2065338"/>
          <p14:tracePt t="35712" x="1979613" y="2073275"/>
          <p14:tracePt t="35723" x="2030413" y="2082800"/>
          <p14:tracePt t="35725" x="2030413" y="2090738"/>
          <p14:tracePt t="35836" x="2047875" y="2090738"/>
          <p14:tracePt t="35841" x="2055813" y="2090738"/>
          <p14:tracePt t="35850" x="2081213" y="2090738"/>
          <p14:tracePt t="35855" x="2098675" y="2090738"/>
          <p14:tracePt t="35865" x="2124075" y="2090738"/>
          <p14:tracePt t="35871" x="2157413" y="2090738"/>
          <p14:tracePt t="35883" x="2174875" y="2090738"/>
          <p14:tracePt t="35887" x="2192338" y="2090738"/>
          <p14:tracePt t="35898" x="2200275" y="2090738"/>
          <p14:tracePt t="35903" x="2208213" y="2090738"/>
          <p14:tracePt t="35913" x="2235200" y="2090738"/>
          <p14:tracePt t="35918" x="2251075" y="2090738"/>
          <p14:tracePt t="35935" x="2276475" y="2090738"/>
          <p14:tracePt t="35948" x="2301875" y="2090738"/>
          <p14:tracePt t="35953" x="2319338" y="2090738"/>
          <p14:tracePt t="35964" x="2344738" y="2090738"/>
          <p14:tracePt t="35968" x="2379663" y="2098675"/>
          <p14:tracePt t="35979" x="2413000" y="2098675"/>
          <p14:tracePt t="35984" x="2455863" y="2108200"/>
          <p14:tracePt t="35996" x="2524125" y="2116138"/>
          <p14:tracePt t="36000" x="2600325" y="2124075"/>
          <p14:tracePt t="36012" x="2684463" y="2141538"/>
          <p14:tracePt t="36017" x="2770188" y="2149475"/>
          <p14:tracePt t="36028" x="2846388" y="2159000"/>
          <p14:tracePt t="36032" x="2905125" y="2166938"/>
          <p14:tracePt t="36044" x="2965450" y="2174875"/>
          <p14:tracePt t="36047" x="2998788" y="2174875"/>
          <p14:tracePt t="36062" x="3008313" y="2184400"/>
          <p14:tracePt t="36064" x="3016250" y="2184400"/>
          <p14:tracePt t="36112" x="3033713" y="2184400"/>
          <p14:tracePt t="36124" x="3049588" y="2184400"/>
          <p14:tracePt t="36129" x="3074988" y="2184400"/>
          <p14:tracePt t="36141" x="3092450" y="2184400"/>
          <p14:tracePt t="36143" x="3135313" y="2192338"/>
          <p14:tracePt t="36157" x="3186113" y="2200275"/>
          <p14:tracePt t="36161" x="3219450" y="2200275"/>
          <p14:tracePt t="36175" x="3279775" y="2217738"/>
          <p14:tracePt t="36189" x="3373438" y="2235200"/>
          <p14:tracePt t="36191" x="3482975" y="2235200"/>
          <p14:tracePt t="36210" x="3713163" y="2243138"/>
          <p14:tracePt t="36225" x="3908425" y="2243138"/>
          <p14:tracePt t="36241" x="4060825" y="2243138"/>
          <p14:tracePt t="36253" x="4103688" y="2243138"/>
          <p14:tracePt t="36258" x="4154488" y="2243138"/>
          <p14:tracePt t="36268" x="4179888" y="2243138"/>
          <p14:tracePt t="36272" x="4222750" y="2243138"/>
          <p14:tracePt t="36289" x="4298950" y="2252663"/>
          <p14:tracePt t="36300" x="4349750" y="2260600"/>
          <p14:tracePt t="36305" x="4410075" y="2268538"/>
          <p14:tracePt t="36316" x="4468813" y="2278063"/>
          <p14:tracePt t="36321" x="4537075" y="2303463"/>
          <p14:tracePt t="36334" x="4613275" y="2311400"/>
          <p14:tracePt t="36339" x="4699000" y="2336800"/>
          <p14:tracePt t="36349" x="4791075" y="2354263"/>
          <p14:tracePt t="36357" x="4894263" y="2379663"/>
          <p14:tracePt t="36363" x="4978400" y="2387600"/>
          <p14:tracePt t="36366" x="5064125" y="2405063"/>
          <p14:tracePt t="36379" x="5140325" y="2422525"/>
          <p14:tracePt t="36382" x="5216525" y="2430463"/>
          <p14:tracePt t="36402" x="5318125" y="2438400"/>
          <p14:tracePt t="36419" x="5360988" y="2438400"/>
          <p14:tracePt t="36433" x="5368925" y="2438400"/>
          <p14:tracePt t="49801" x="5343525" y="2463800"/>
          <p14:tracePt t="49814" x="5249863" y="2506663"/>
          <p14:tracePt t="49818" x="5132388" y="2566988"/>
          <p14:tracePt t="49828" x="4884738" y="2625725"/>
          <p14:tracePt t="49834" x="4545013" y="2693988"/>
          <p14:tracePt t="49844" x="4230688" y="2787650"/>
          <p14:tracePt t="49848" x="3916363" y="2855913"/>
          <p14:tracePt t="49864" x="3449638" y="2932113"/>
          <p14:tracePt t="49877" x="3254375" y="2957513"/>
          <p14:tracePt t="49882" x="3117850" y="2982913"/>
          <p14:tracePt t="49892" x="2990850" y="2990850"/>
          <p14:tracePt t="49896" x="2889250" y="3000375"/>
          <p14:tracePt t="49908" x="2786063" y="3016250"/>
          <p14:tracePt t="49912" x="2727325" y="3016250"/>
          <p14:tracePt t="49926" x="2684463" y="3016250"/>
          <p14:tracePt t="49929" x="2651125" y="3016250"/>
          <p14:tracePt t="49956" x="2641600" y="3016250"/>
          <p14:tracePt t="49972" x="2625725" y="3016250"/>
          <p14:tracePt t="49975" x="2616200" y="3016250"/>
          <p14:tracePt t="49989" x="2590800" y="3016250"/>
          <p14:tracePt t="49990" x="2565400" y="3016250"/>
          <p14:tracePt t="50003" x="2549525" y="3016250"/>
          <p14:tracePt t="50007" x="2524125" y="3008313"/>
          <p14:tracePt t="50020" x="2489200" y="3008313"/>
          <p14:tracePt t="50023" x="2463800" y="3008313"/>
          <p14:tracePt t="50036" x="2430463" y="3008313"/>
          <p14:tracePt t="50040" x="2395538" y="3008313"/>
          <p14:tracePt t="50051" x="2362200" y="3008313"/>
          <p14:tracePt t="50055" x="2319338" y="3008313"/>
          <p14:tracePt t="50067" x="2301875" y="3008313"/>
          <p14:tracePt t="50071" x="2260600" y="3008313"/>
          <p14:tracePt t="50083" x="2182813" y="3000375"/>
          <p14:tracePt t="50087" x="2098675" y="3000375"/>
          <p14:tracePt t="50101" x="1997075" y="3000375"/>
          <p14:tracePt t="50104" x="1903413" y="3000375"/>
          <p14:tracePt t="50117" x="1817688" y="3000375"/>
          <p14:tracePt t="50131" x="1741488" y="2990850"/>
          <p14:tracePt t="50135" x="1724025" y="2982913"/>
          <p14:tracePt t="50151" x="1716088" y="2982913"/>
          <p14:tracePt t="50167" x="1716088" y="2974975"/>
          <p14:tracePt t="50185" x="1716088" y="2965450"/>
          <p14:tracePt t="50195" x="1698625" y="2949575"/>
          <p14:tracePt t="50200" x="1690688" y="2914650"/>
          <p14:tracePt t="50216" x="1682750" y="2889250"/>
          <p14:tracePt t="50227" x="1682750" y="2881313"/>
          <p14:tracePt t="50232" x="1682750" y="2871788"/>
          <p14:tracePt t="50244" x="1682750" y="2863850"/>
          <p14:tracePt t="64504" x="1698625" y="2855913"/>
          <p14:tracePt t="64507" x="1801813" y="2820988"/>
          <p14:tracePt t="64517" x="2073275" y="2778125"/>
          <p14:tracePt t="64523" x="2293938" y="2736850"/>
          <p14:tracePt t="64534" x="2463800" y="2693988"/>
          <p14:tracePt t="64539" x="2590800" y="2676525"/>
          <p14:tracePt t="64550" x="2684463" y="2651125"/>
          <p14:tracePt t="64554" x="2752725" y="2625725"/>
          <p14:tracePt t="64566" x="2760663" y="2625725"/>
          <p14:tracePt t="64711" x="2770188" y="2625725"/>
          <p14:tracePt t="64728" x="2778125" y="2625725"/>
          <p14:tracePt t="64792" x="2760663" y="2625725"/>
          <p14:tracePt t="64797" x="2752725" y="2625725"/>
          <p14:tracePt t="64813" x="2701925" y="2643188"/>
          <p14:tracePt t="64823" x="2659063" y="2651125"/>
          <p14:tracePt t="64826" x="2600325" y="2660650"/>
          <p14:tracePt t="64845" x="2463800" y="2686050"/>
          <p14:tracePt t="64862" x="2286000" y="2686050"/>
          <p14:tracePt t="64873" x="2174875" y="2686050"/>
          <p14:tracePt t="64879" x="2038350" y="2668588"/>
          <p14:tracePt t="64889" x="1928813" y="2643188"/>
          <p14:tracePt t="64894" x="1809750" y="2608263"/>
          <p14:tracePt t="64906" x="1724025" y="2574925"/>
          <p14:tracePt t="64911" x="1639888" y="2524125"/>
          <p14:tracePt t="64920" x="1579563" y="2463800"/>
          <p14:tracePt t="64924" x="1528763" y="2413000"/>
          <p14:tracePt t="64942" x="1462088" y="2328863"/>
          <p14:tracePt t="64959" x="1419225" y="2293938"/>
          <p14:tracePt t="64968" x="1401763" y="2293938"/>
          <p14:tracePt t="64984" x="1384300" y="2293938"/>
          <p14:tracePt t="64987" x="1368425" y="2311400"/>
          <p14:tracePt t="65001" x="1358900" y="2344738"/>
          <p14:tracePt t="65003" x="1343025" y="2413000"/>
          <p14:tracePt t="65017" x="1333500" y="2516188"/>
          <p14:tracePt t="65021" x="1317625" y="2643188"/>
          <p14:tracePt t="65033" x="1325563" y="2787650"/>
          <p14:tracePt t="65036" x="1343025" y="2932113"/>
          <p14:tracePt t="65049" x="1393825" y="3059113"/>
          <p14:tracePt t="65051" x="1452563" y="3160713"/>
          <p14:tracePt t="65065" x="1528763" y="3246438"/>
          <p14:tracePt t="65068" x="1606550" y="3289300"/>
          <p14:tracePt t="65081" x="1708150" y="3314700"/>
          <p14:tracePt t="65085" x="1809750" y="3305175"/>
          <p14:tracePt t="65096" x="1928813" y="3271838"/>
          <p14:tracePt t="65100" x="2038350" y="3228975"/>
          <p14:tracePt t="65112" x="2157413" y="3170238"/>
          <p14:tracePt t="65115" x="2268538" y="3084513"/>
          <p14:tracePt t="65128" x="2362200" y="2990850"/>
          <p14:tracePt t="65132" x="2430463" y="2889250"/>
          <p14:tracePt t="65145" x="2463800" y="2770188"/>
          <p14:tracePt t="65148" x="2481263" y="2651125"/>
          <p14:tracePt t="65161" x="2463800" y="2549525"/>
          <p14:tracePt t="65164" x="2395538" y="2463800"/>
          <p14:tracePt t="65176" x="2311400" y="2397125"/>
          <p14:tracePt t="65179" x="2208213" y="2336800"/>
          <p14:tracePt t="65196" x="2005013" y="2293938"/>
          <p14:tracePt t="65212" x="1885950" y="2293938"/>
          <p14:tracePt t="65225" x="1852613" y="2311400"/>
          <p14:tracePt t="65230" x="1827213" y="2336800"/>
          <p14:tracePt t="65247" x="1784350" y="2422525"/>
          <p14:tracePt t="65261" x="1792288" y="2582863"/>
          <p14:tracePt t="65272" x="1835150" y="2660650"/>
          <p14:tracePt t="65281" x="1928813" y="2711450"/>
          <p14:tracePt t="65289" x="2038350" y="2744788"/>
          <p14:tracePt t="65295" x="2166938" y="2770188"/>
          <p14:tracePt t="65305" x="2293938" y="2770188"/>
          <p14:tracePt t="65311" x="2438400" y="2744788"/>
          <p14:tracePt t="65321" x="2540000" y="2701925"/>
          <p14:tracePt t="65326" x="2608263" y="2660650"/>
          <p14:tracePt t="65336" x="2633663" y="2617788"/>
          <p14:tracePt t="65343" x="2641600" y="2574925"/>
          <p14:tracePt t="65352" x="2641600" y="2516188"/>
          <p14:tracePt t="65360" x="2600325" y="2447925"/>
          <p14:tracePt t="65368" x="2549525" y="2387600"/>
          <p14:tracePt t="65372" x="2370138" y="2286000"/>
          <p14:tracePt t="65384" x="2192338" y="2235200"/>
          <p14:tracePt t="65388" x="2022475" y="2192338"/>
          <p14:tracePt t="65401" x="1911350" y="2184400"/>
          <p14:tracePt t="65406" x="1809750" y="2184400"/>
          <p14:tracePt t="65418" x="1749425" y="2184400"/>
          <p14:tracePt t="65428" x="1698625" y="2209800"/>
          <p14:tracePt t="65434" x="1673225" y="2227263"/>
          <p14:tracePt t="65442" x="1657350" y="2268538"/>
          <p14:tracePt t="65452" x="1647825" y="2371725"/>
          <p14:tracePt t="65465" x="1647825" y="2438400"/>
          <p14:tracePt t="65470" x="1682750" y="2516188"/>
          <p14:tracePt t="65481" x="1741488" y="2592388"/>
          <p14:tracePt t="65489" x="1809750" y="2660650"/>
          <p14:tracePt t="65501" x="1987550" y="2752725"/>
          <p14:tracePt t="65514" x="2065338" y="2770188"/>
          <p14:tracePt t="65519" x="2106613" y="2778125"/>
          <p14:tracePt t="66290" x="2149475" y="2778125"/>
          <p14:tracePt t="66295" x="2157413" y="2778125"/>
          <p14:tracePt t="66306" x="2268538" y="2752725"/>
          <p14:tracePt t="66310" x="2387600" y="2719388"/>
          <p14:tracePt t="66329" x="2795588" y="2693988"/>
          <p14:tracePt t="66342" x="3100388" y="2693988"/>
          <p14:tracePt t="66354" x="3228975" y="2693988"/>
          <p14:tracePt t="66359" x="3338513" y="2693988"/>
          <p14:tracePt t="66369" x="3424238" y="2693988"/>
          <p14:tracePt t="66374" x="3482975" y="2693988"/>
          <p14:tracePt t="66388" x="3525838" y="2693988"/>
          <p14:tracePt t="66393" x="3559175" y="2693988"/>
          <p14:tracePt t="66407" x="3568700" y="2693988"/>
          <p14:tracePt t="66869" x="3559175" y="2693988"/>
          <p14:tracePt t="66871" x="3551238" y="2693988"/>
          <p14:tracePt t="66882" x="3533775" y="2676525"/>
          <p14:tracePt t="66887" x="3500438" y="2633663"/>
          <p14:tracePt t="66898" x="3475038" y="2600325"/>
          <p14:tracePt t="66901" x="3467100" y="2582863"/>
          <p14:tracePt t="66914" x="3467100" y="2574925"/>
          <p14:tracePt t="66918" x="3467100" y="2557463"/>
          <p14:tracePt t="66963" x="3482975" y="2557463"/>
          <p14:tracePt t="66967" x="3492500" y="2557463"/>
          <p14:tracePt t="66978" x="3508375" y="2549525"/>
          <p14:tracePt t="66983" x="3551238" y="2549525"/>
          <p14:tracePt t="66994" x="3576638" y="2549525"/>
          <p14:tracePt t="66998" x="3627438" y="2549525"/>
          <p14:tracePt t="67010" x="3703638" y="2549525"/>
          <p14:tracePt t="67014" x="3771900" y="2549525"/>
          <p14:tracePt t="67026" x="3832225" y="2557463"/>
          <p14:tracePt t="67029" x="3883025" y="2574925"/>
          <p14:tracePt t="67043" x="3916363" y="2582863"/>
          <p14:tracePt t="67138" x="3916363" y="2592388"/>
          <p14:tracePt t="67156" x="3900488" y="2592388"/>
          <p14:tracePt t="67160" x="3883025" y="2592388"/>
          <p14:tracePt t="67174" x="3832225" y="2574925"/>
          <p14:tracePt t="67187" x="3814763" y="2574925"/>
          <p14:tracePt t="67190" x="3806825" y="2566988"/>
          <p14:tracePt t="74601" x="3756025" y="2574925"/>
          <p14:tracePt t="74617" x="3568700" y="2668588"/>
          <p14:tracePt t="74635" x="3338513" y="2719388"/>
          <p14:tracePt t="74644" x="3244850" y="2752725"/>
          <p14:tracePt t="74648" x="3160713" y="2787650"/>
          <p14:tracePt t="74659" x="3100388" y="2820988"/>
          <p14:tracePt t="74663" x="3059113" y="2838450"/>
          <p14:tracePt t="74675" x="3059113" y="2846388"/>
          <p14:tracePt t="74679" x="3049588" y="2846388"/>
          <p14:tracePt t="74963" x="3049588" y="2830513"/>
          <p14:tracePt t="74980" x="3049588" y="2795588"/>
          <p14:tracePt t="74984" x="3049588" y="2778125"/>
          <p14:tracePt t="74996" x="3049588" y="2762250"/>
          <p14:tracePt t="74999" x="3049588" y="2752725"/>
          <p14:tracePt t="75162" x="3109913" y="2727325"/>
          <p14:tracePt t="75173" x="3135313" y="2727325"/>
          <p14:tracePt t="75177" x="3160713" y="2719388"/>
          <p14:tracePt t="75190" x="3211513" y="2711450"/>
          <p14:tracePt t="75192" x="3244850" y="2711450"/>
          <p14:tracePt t="75209" x="3297238" y="2711450"/>
          <p14:tracePt t="75220" x="3313113" y="2711450"/>
          <p14:tracePt t="75237" x="3322638" y="2711450"/>
          <p14:tracePt t="75463" x="3330575" y="2711450"/>
          <p14:tracePt t="75467" x="3338513" y="2711450"/>
          <p14:tracePt t="75478" x="3373438" y="2701925"/>
          <p14:tracePt t="75482" x="3414713" y="2693988"/>
          <p14:tracePt t="75493" x="3500438" y="2676525"/>
          <p14:tracePt t="75498" x="3586163" y="2668588"/>
          <p14:tracePt t="75510" x="3662363" y="2660650"/>
          <p14:tracePt t="75516" x="3721100" y="2660650"/>
          <p14:tracePt t="75526" x="3756025" y="2651125"/>
          <p14:tracePt t="75531" x="3763963" y="2643188"/>
          <p14:tracePt t="75541" x="3771900" y="2643188"/>
          <p14:tracePt t="75545" x="3771900" y="2633663"/>
          <p14:tracePt t="75557" x="3781425" y="2633663"/>
          <p14:tracePt t="75670" x="3797300" y="2633663"/>
          <p14:tracePt t="75674" x="3806825" y="2633663"/>
          <p14:tracePt t="75686" x="3822700" y="2633663"/>
          <p14:tracePt t="75689" x="3865563" y="2633663"/>
          <p14:tracePt t="75703" x="3908425" y="2633663"/>
          <p14:tracePt t="75705" x="3967163" y="2633663"/>
          <p14:tracePt t="75721" x="4111625" y="2633663"/>
          <p14:tracePt t="75737" x="4273550" y="2617788"/>
          <p14:tracePt t="75750" x="4332288" y="2608263"/>
          <p14:tracePt t="75754" x="4375150" y="2608263"/>
          <p14:tracePt t="75766" x="4418013" y="2608263"/>
          <p14:tracePt t="75770" x="4451350" y="2600325"/>
          <p14:tracePt t="75782" x="4460875" y="2600325"/>
          <p14:tracePt t="76575" x="4486275" y="2582863"/>
          <p14:tracePt t="76581" x="4494213" y="2574925"/>
          <p14:tracePt t="76591" x="4579938" y="2549525"/>
          <p14:tracePt t="76595" x="4664075" y="2516188"/>
          <p14:tracePt t="76607" x="4783138" y="2498725"/>
          <p14:tracePt t="76611" x="4894263" y="2481263"/>
          <p14:tracePt t="76622" x="4995863" y="2481263"/>
          <p14:tracePt t="76625" x="5080000" y="2481263"/>
          <p14:tracePt t="76638" x="5183188" y="2498725"/>
          <p14:tracePt t="76642" x="5284788" y="2498725"/>
          <p14:tracePt t="76654" x="5386388" y="2506663"/>
          <p14:tracePt t="76659" x="5480050" y="2506663"/>
          <p14:tracePt t="76670" x="5581650" y="2506663"/>
          <p14:tracePt t="76674" x="5683250" y="2506663"/>
          <p14:tracePt t="76687" x="5768975" y="2506663"/>
          <p14:tracePt t="76689" x="5837238" y="2506663"/>
          <p14:tracePt t="76704" x="5895975" y="2506663"/>
          <p14:tracePt t="76708" x="5905500" y="2506663"/>
          <p14:tracePt t="76854" x="5956300" y="2498725"/>
          <p14:tracePt t="76866" x="5972175" y="2498725"/>
          <p14:tracePt t="76876" x="6024563" y="2481263"/>
          <p14:tracePt t="76881" x="6083300" y="2463800"/>
          <p14:tracePt t="76888" x="6142038" y="2438400"/>
          <p14:tracePt t="76895" x="6227763" y="2405063"/>
          <p14:tracePt t="76900" x="6303963" y="2387600"/>
          <p14:tracePt t="76912" x="6364288" y="2362200"/>
          <p14:tracePt t="76917" x="6380163" y="2354263"/>
          <p14:tracePt t="98341" x="6364288" y="2354263"/>
          <p14:tracePt t="98357" x="6065838" y="2498725"/>
          <p14:tracePt t="98361" x="5743575" y="2651125"/>
          <p14:tracePt t="98372" x="5208588" y="2881313"/>
          <p14:tracePt t="98378" x="4630738" y="3094038"/>
          <p14:tracePt t="98388" x="4103688" y="3305175"/>
          <p14:tracePt t="98392" x="3611563" y="3449638"/>
          <p14:tracePt t="98404" x="3186113" y="3543300"/>
          <p14:tracePt t="98408" x="2854325" y="3586163"/>
          <p14:tracePt t="98421" x="2590800" y="3594100"/>
          <p14:tracePt t="98426" x="2405063" y="3611563"/>
          <p14:tracePt t="98440" x="2225675" y="3619500"/>
          <p14:tracePt t="98451" x="2217738" y="3619500"/>
          <p14:tracePt t="98548" x="2200275" y="3636963"/>
          <p14:tracePt t="98554" x="2200275" y="3646488"/>
          <p14:tracePt t="98564" x="2174875" y="3646488"/>
          <p14:tracePt t="98568" x="2141538" y="3662363"/>
          <p14:tracePt t="98580" x="2090738" y="3705225"/>
          <p14:tracePt t="98585" x="2038350" y="3756025"/>
          <p14:tracePt t="98595" x="1987550" y="3798888"/>
          <p14:tracePt t="98599" x="1946275" y="3841750"/>
          <p14:tracePt t="98612" x="1911350" y="3867150"/>
          <p14:tracePt t="98616" x="1903413" y="3875088"/>
          <p14:tracePt t="98958" x="1885950" y="3875088"/>
          <p14:tracePt t="98966" x="1878013" y="3875088"/>
          <p14:tracePt t="98977" x="1758950" y="3867150"/>
          <p14:tracePt t="98994" x="1462088" y="3857625"/>
          <p14:tracePt t="99004" x="1308100" y="3832225"/>
          <p14:tracePt t="99007" x="1163638" y="3798888"/>
          <p14:tracePt t="99019" x="1028700" y="3748088"/>
          <p14:tracePt t="99022" x="925513" y="3687763"/>
          <p14:tracePt t="99036" x="849313" y="3619500"/>
          <p14:tracePt t="99039" x="781050" y="3527425"/>
          <p14:tracePt t="99053" x="714375" y="3449638"/>
          <p14:tracePt t="99058" x="646113" y="3373438"/>
          <p14:tracePt t="99069" x="585788" y="3297238"/>
          <p14:tracePt t="99072" x="544513" y="3228975"/>
          <p14:tracePt t="99084" x="509588" y="3170238"/>
          <p14:tracePt t="99088" x="484188" y="3101975"/>
          <p14:tracePt t="99100" x="458788" y="3041650"/>
          <p14:tracePt t="99110" x="441325" y="3008313"/>
          <p14:tracePt t="99116" x="433388" y="2974975"/>
          <p14:tracePt t="99120" x="433388" y="2965450"/>
        </p14:tracePtLst>
      </p14:laserTrace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43B0-05CD-4ED2-8602-333EC0E7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5B2715-E71E-445B-A824-5AA86653BA9E}"/>
              </a:ext>
            </a:extLst>
          </p:cNvPr>
          <p:cNvSpPr txBox="1"/>
          <p:nvPr/>
        </p:nvSpPr>
        <p:spPr>
          <a:xfrm>
            <a:off x="905521" y="1402394"/>
            <a:ext cx="1063544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Intel 82599 10 GbE Controller Datasheet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i="0" dirty="0">
                <a:solidFill>
                  <a:srgbClr val="000000"/>
                </a:solidFill>
                <a:effectLst/>
                <a:latin typeface="NimbusRomNo9L-Medi"/>
              </a:rPr>
              <a:t>AF PACKET V4 and PACKET ZEROCOPY - Magnus Karlsson, Bjorn </a:t>
            </a:r>
            <a:r>
              <a:rPr lang="en-US" sz="1800" i="0" dirty="0" err="1">
                <a:solidFill>
                  <a:srgbClr val="000000"/>
                </a:solidFill>
                <a:effectLst/>
                <a:latin typeface="NimbusRomNo9L-Medi"/>
              </a:rPr>
              <a:t>Topel</a:t>
            </a:r>
            <a:r>
              <a:rPr lang="en-US" sz="1800" i="0" dirty="0">
                <a:solidFill>
                  <a:srgbClr val="000000"/>
                </a:solidFill>
                <a:effectLst/>
                <a:latin typeface="NimbusRomNo9L-Medi"/>
              </a:rPr>
              <a:t>, and John </a:t>
            </a:r>
            <a:r>
              <a:rPr lang="en-US" sz="1800" i="0" dirty="0" err="1">
                <a:solidFill>
                  <a:srgbClr val="000000"/>
                </a:solidFill>
                <a:effectLst/>
                <a:latin typeface="NimbusRomNo9L-Medi"/>
              </a:rPr>
              <a:t>Fastabend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i="0" dirty="0">
                <a:solidFill>
                  <a:srgbClr val="000000"/>
                </a:solidFill>
                <a:effectLst/>
                <a:latin typeface="NimbusRomNo9L-Medi"/>
              </a:rPr>
              <a:t>The Path to DPDK Speeds for AF XDP</a:t>
            </a:r>
            <a:r>
              <a:rPr lang="en-US" dirty="0">
                <a:solidFill>
                  <a:srgbClr val="000000"/>
                </a:solidFill>
                <a:latin typeface="NimbusRomNo9L-Medi"/>
              </a:rPr>
              <a:t> -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Magnus Karlsson and Bjorn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Topel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Understanding Linux Network Internals – Christian </a:t>
            </a:r>
            <a:r>
              <a:rPr lang="en-US" dirty="0" err="1"/>
              <a:t>Benvenuti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Linux Containers and Virtualization – Shashank Mohan Jain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ebpf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 documentation.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  <a:t>ebpf.io/what-is-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NimbusRomNo9L-ReguItal"/>
              </a:rPr>
              <a:t>ebpf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5G Mobile Networks: A Systems Approach, Larry Peterson and </a:t>
            </a:r>
            <a:r>
              <a:rPr lang="en-US" b="0" i="1" dirty="0" err="1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Oguz</a:t>
            </a:r>
            <a: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US" i="1" dirty="0" err="1">
                <a:solidFill>
                  <a:srgbClr val="404040"/>
                </a:solidFill>
                <a:latin typeface="Lato" panose="020F0502020204030203" pitchFamily="34" charset="0"/>
              </a:rPr>
              <a:t>S</a:t>
            </a:r>
            <a:r>
              <a:rPr lang="en-US" b="0" i="1" dirty="0" err="1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unay</a:t>
            </a:r>
            <a: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2"/>
              </a:rPr>
              <a:t>https://github.com/SystemsApproach/5G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en-US" b="0" i="0" u="none" strike="noStrike" dirty="0">
                <a:solidFill>
                  <a:srgbClr val="3091D1"/>
                </a:solidFill>
                <a:effectLst/>
                <a:latin typeface="Lato" panose="020F0502020204030203" pitchFamily="34" charset="0"/>
                <a:hlinkClick r:id="rId3"/>
              </a:rPr>
              <a:t>CC BY-NC-ND 4.0</a:t>
            </a:r>
            <a: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 </a:t>
            </a:r>
            <a:b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</a:br>
            <a:endParaRPr lang="en-US" b="0" i="1" dirty="0">
              <a:solidFill>
                <a:srgbClr val="404040"/>
              </a:solidFill>
              <a:effectLst/>
              <a:latin typeface="Lato" panose="020F050202020403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Petazzoni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J. Pipework software-defined networking for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linux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 containers. https://github.com/jpetazzo/pipework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3GPP. Ts 29.274 technical specification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3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2"/>
    </mc:Choice>
    <mc:Fallback xmlns="">
      <p:transition spd="slow" advTm="219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89EDB-83BE-470C-9F13-20D4F67CA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658"/>
          </a:xfrm>
        </p:spPr>
        <p:txBody>
          <a:bodyPr>
            <a:normAutofit/>
          </a:bodyPr>
          <a:lstStyle/>
          <a:p>
            <a:r>
              <a:rPr lang="en-US" dirty="0"/>
              <a:t>References contd.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7B4D-3958-42F2-B4D3-07F454D9C065}"/>
              </a:ext>
            </a:extLst>
          </p:cNvPr>
          <p:cNvSpPr txBox="1"/>
          <p:nvPr/>
        </p:nvSpPr>
        <p:spPr>
          <a:xfrm>
            <a:off x="557719" y="1741250"/>
            <a:ext cx="116342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Høiland-Jørgensen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T.;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Brouer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J. D.;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Borkmann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D.;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Fastabend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J.; Herbert, T.; Ahern, D.; and Miller, D. 2018.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The express data path: Fast programmable packet processing in the operating system kernel.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NimbusRomNo9L-ReguItal"/>
              </a:rPr>
              <a:t>CoNEXT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  <a:t> ’18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54–66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Kumar, D.; Chakrabarti, S.; Rajan, A. S.; and Huang, J.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2020. Scaling telecom core network functions in public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cloud infrastructure.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NimbusRomNo9L-ReguItal"/>
              </a:rPr>
              <a:t>CloudCom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Rajan, A. S.;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Gobriel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S.;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Maciocco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C.;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Ramia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K. B.;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Kapur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S.; Singh, A.;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NimbusRomNo9L-Regu"/>
              </a:rPr>
              <a:t>Erman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, J.; Gopalakrishnan, V.; and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NimbusRomNo9L-Regu"/>
              </a:rPr>
              <a:t>Jana, R. 2015. Understanding the bottlenecks in virtualizing cellular core network functions.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  <a:t>The 21st IEEE</a:t>
            </a:r>
            <a:b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</a:br>
            <a: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  <a:t>International Workshop on Local and Metropolitan Area</a:t>
            </a:r>
            <a:b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</a:br>
            <a:r>
              <a:rPr lang="en-US" sz="1800" b="0" i="1" dirty="0">
                <a:solidFill>
                  <a:srgbClr val="000000"/>
                </a:solidFill>
                <a:effectLst/>
                <a:latin typeface="NimbusRomNo9L-ReguItal"/>
              </a:rPr>
              <a:t>Networks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5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53"/>
    </mc:Choice>
    <mc:Fallback xmlns="">
      <p:transition spd="slow" advTm="10853"/>
    </mc:Fallback>
  </mc:AlternateContent>
  <p:extLst>
    <p:ext uri="{3A86A75C-4F4B-4683-9AE1-C65F6400EC91}">
      <p14:laserTraceLst xmlns:p14="http://schemas.microsoft.com/office/powerpoint/2010/main">
        <p14:tracePtLst>
          <p14:tracePt t="9632" x="400050" y="2922588"/>
          <p14:tracePt t="9639" x="390525" y="2922588"/>
          <p14:tracePt t="9648" x="238125" y="2846388"/>
          <p14:tracePt t="9659" x="161925" y="2830513"/>
          <p14:tracePt t="9664" x="93663" y="2830513"/>
          <p14:tracePt t="9674" x="50800" y="2830513"/>
          <p14:tracePt t="9678" x="17463" y="2830513"/>
          <p14:tracePt t="9692" x="0" y="2838450"/>
          <p14:tracePt t="9699" x="0" y="2846388"/>
          <p14:tracePt t="10112" x="136525" y="1852613"/>
          <p14:tracePt t="10125" x="177800" y="1682750"/>
          <p14:tracePt t="10128" x="203200" y="1495425"/>
          <p14:tracePt t="10140" x="230188" y="1333500"/>
          <p14:tracePt t="10145" x="238125" y="1181100"/>
          <p14:tracePt t="10155" x="238125" y="1019175"/>
          <p14:tracePt t="10162" x="212725" y="892175"/>
          <p14:tracePt t="10171" x="177800" y="765175"/>
          <p14:tracePt t="10175" x="144463" y="663575"/>
          <p14:tracePt t="10187" x="93663" y="560388"/>
          <p14:tracePt t="10192" x="50800" y="458788"/>
        </p14:tracePtLst>
      </p14:laserTrace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568B-FA2D-44CB-8628-691CFE220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Notices &amp; Disclaimers: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96445-54A1-468E-BB17-D093344489A9}"/>
              </a:ext>
            </a:extLst>
          </p:cNvPr>
          <p:cNvSpPr txBox="1"/>
          <p:nvPr/>
        </p:nvSpPr>
        <p:spPr>
          <a:xfrm>
            <a:off x="433633" y="2007908"/>
            <a:ext cx="115478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Performance varies by use, configuration and other factors. </a:t>
            </a:r>
            <a:br>
              <a:rPr lang="en-US" dirty="0"/>
            </a:br>
            <a:br>
              <a:rPr lang="en-US" dirty="0"/>
            </a:br>
            <a:r>
              <a:rPr lang="en-US" sz="1800" dirty="0">
                <a:solidFill>
                  <a:srgbClr val="333333"/>
                </a:solidFill>
                <a:effectLst/>
                <a:ea typeface="Calibri" panose="020F0502020204030204" pitchFamily="34" charset="0"/>
              </a:rPr>
              <a:t>Your costs and results may vary. </a:t>
            </a:r>
            <a:br>
              <a:rPr lang="en-US" dirty="0">
                <a:ea typeface="Calibri" panose="020F0502020204030204" pitchFamily="34" charset="0"/>
              </a:rPr>
            </a:br>
            <a:br>
              <a:rPr lang="en-US" dirty="0"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ea typeface="Calibri" panose="020F0502020204030204" pitchFamily="34" charset="0"/>
              </a:rPr>
              <a:t>Intel technologies may require enabled hardware, software or service activation.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br>
              <a:rPr lang="en-US" sz="1800" dirty="0">
                <a:solidFill>
                  <a:srgbClr val="333333"/>
                </a:solidFill>
                <a:effectLst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ea typeface="Calibri" panose="020F0502020204030204" pitchFamily="34" charset="0"/>
              </a:rPr>
              <a:t>© Intel Corporation.  Intel, the Intel logo, and other Intel marks are trademarks of Intel Corporation or its subsidiaries.  Other names and brands may be claimed as the property of others. 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6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A79A10F-BBD2-4680-8968-D974C4984D55}"/>
              </a:ext>
            </a:extLst>
          </p:cNvPr>
          <p:cNvSpPr/>
          <p:nvPr/>
        </p:nvSpPr>
        <p:spPr>
          <a:xfrm>
            <a:off x="3062926" y="1352569"/>
            <a:ext cx="2224726" cy="2841789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DC27BA-9931-471C-BB16-F5A32F262E69}"/>
              </a:ext>
            </a:extLst>
          </p:cNvPr>
          <p:cNvSpPr/>
          <p:nvPr/>
        </p:nvSpPr>
        <p:spPr>
          <a:xfrm>
            <a:off x="479843" y="1352569"/>
            <a:ext cx="2224726" cy="2841789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128A7A-ED9C-4162-9D52-9F7BE77F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271"/>
            <a:ext cx="10515600" cy="902599"/>
          </a:xfrm>
        </p:spPr>
        <p:txBody>
          <a:bodyPr/>
          <a:lstStyle/>
          <a:p>
            <a:r>
              <a:rPr lang="en-US" dirty="0"/>
              <a:t>Telco VNFs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9E8DC-1933-4389-81DA-3361CB611287}"/>
              </a:ext>
            </a:extLst>
          </p:cNvPr>
          <p:cNvSpPr txBox="1"/>
          <p:nvPr/>
        </p:nvSpPr>
        <p:spPr>
          <a:xfrm>
            <a:off x="1106749" y="4461550"/>
            <a:ext cx="99785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Virtualization of Telecom Network Function, to move away from fixed function paradigm.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Shift from VMs to containers as unit of deployment. Lightweight and quickly deployable.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Gaps: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Fast path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Scalability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Minimize system integration overhead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135538F-7FB5-4CCA-89CF-F048B754FB1F}"/>
              </a:ext>
            </a:extLst>
          </p:cNvPr>
          <p:cNvSpPr/>
          <p:nvPr/>
        </p:nvSpPr>
        <p:spPr>
          <a:xfrm>
            <a:off x="5476972" y="2396450"/>
            <a:ext cx="1435773" cy="70133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37FABB-DF32-426F-93DD-42560994B336}"/>
              </a:ext>
            </a:extLst>
          </p:cNvPr>
          <p:cNvSpPr/>
          <p:nvPr/>
        </p:nvSpPr>
        <p:spPr>
          <a:xfrm>
            <a:off x="775460" y="3406056"/>
            <a:ext cx="1633493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2AC871-D2FA-461E-8453-66007E30BDA5}"/>
              </a:ext>
            </a:extLst>
          </p:cNvPr>
          <p:cNvSpPr/>
          <p:nvPr/>
        </p:nvSpPr>
        <p:spPr>
          <a:xfrm>
            <a:off x="3318883" y="3401956"/>
            <a:ext cx="1610412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7BC7DB-29DF-4316-A5C0-7413A79F668C}"/>
              </a:ext>
            </a:extLst>
          </p:cNvPr>
          <p:cNvSpPr/>
          <p:nvPr/>
        </p:nvSpPr>
        <p:spPr>
          <a:xfrm>
            <a:off x="775460" y="2595434"/>
            <a:ext cx="1633493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E78C6-CC27-4E34-BB37-75463638FD45}"/>
              </a:ext>
            </a:extLst>
          </p:cNvPr>
          <p:cNvSpPr/>
          <p:nvPr/>
        </p:nvSpPr>
        <p:spPr>
          <a:xfrm>
            <a:off x="3318883" y="2602877"/>
            <a:ext cx="1633492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99718A-D306-4C25-B337-9AC744246ECE}"/>
              </a:ext>
            </a:extLst>
          </p:cNvPr>
          <p:cNvSpPr/>
          <p:nvPr/>
        </p:nvSpPr>
        <p:spPr>
          <a:xfrm>
            <a:off x="924110" y="1608684"/>
            <a:ext cx="1452513" cy="7114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08C48E-413E-4E69-8B8B-56FC5A0AB86F}"/>
              </a:ext>
            </a:extLst>
          </p:cNvPr>
          <p:cNvSpPr/>
          <p:nvPr/>
        </p:nvSpPr>
        <p:spPr>
          <a:xfrm>
            <a:off x="3337734" y="1587499"/>
            <a:ext cx="1452513" cy="7114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4FBEF1-5933-48D2-A311-069E5EC4211F}"/>
              </a:ext>
            </a:extLst>
          </p:cNvPr>
          <p:cNvSpPr txBox="1"/>
          <p:nvPr/>
        </p:nvSpPr>
        <p:spPr>
          <a:xfrm>
            <a:off x="830232" y="3436344"/>
            <a:ext cx="1339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Special purpose hardware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E778AF-5B74-4ECB-A48F-85B4CD654BDE}"/>
              </a:ext>
            </a:extLst>
          </p:cNvPr>
          <p:cNvSpPr txBox="1"/>
          <p:nvPr/>
        </p:nvSpPr>
        <p:spPr>
          <a:xfrm>
            <a:off x="3337734" y="3401956"/>
            <a:ext cx="1339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Special purpose hardware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692591-55B7-4035-B4AD-511C51BE40A2}"/>
              </a:ext>
            </a:extLst>
          </p:cNvPr>
          <p:cNvSpPr txBox="1"/>
          <p:nvPr/>
        </p:nvSpPr>
        <p:spPr>
          <a:xfrm>
            <a:off x="765605" y="2593600"/>
            <a:ext cx="1376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Proprietary OS + Software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AC79D1-A374-4D68-A346-858C98A0D34A}"/>
              </a:ext>
            </a:extLst>
          </p:cNvPr>
          <p:cNvSpPr txBox="1"/>
          <p:nvPr/>
        </p:nvSpPr>
        <p:spPr>
          <a:xfrm>
            <a:off x="3318882" y="2599244"/>
            <a:ext cx="1376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Proprietary OS + Software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43E732-33E2-4D99-BAA0-5933FCC42F13}"/>
              </a:ext>
            </a:extLst>
          </p:cNvPr>
          <p:cNvSpPr txBox="1"/>
          <p:nvPr/>
        </p:nvSpPr>
        <p:spPr>
          <a:xfrm>
            <a:off x="1274863" y="1824769"/>
            <a:ext cx="875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CGNAT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E15DFB-3D8D-477D-B7D5-2CE4AC441484}"/>
              </a:ext>
            </a:extLst>
          </p:cNvPr>
          <p:cNvSpPr txBox="1"/>
          <p:nvPr/>
        </p:nvSpPr>
        <p:spPr>
          <a:xfrm>
            <a:off x="3709700" y="1812345"/>
            <a:ext cx="875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UPF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51D849-B3BD-41F5-B850-E7F536D7BBB9}"/>
              </a:ext>
            </a:extLst>
          </p:cNvPr>
          <p:cNvSpPr/>
          <p:nvPr/>
        </p:nvSpPr>
        <p:spPr>
          <a:xfrm>
            <a:off x="7129668" y="1352569"/>
            <a:ext cx="4318010" cy="2841789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020A32-638F-4369-AA2C-382093CDE330}"/>
              </a:ext>
            </a:extLst>
          </p:cNvPr>
          <p:cNvSpPr/>
          <p:nvPr/>
        </p:nvSpPr>
        <p:spPr>
          <a:xfrm>
            <a:off x="7299715" y="3470831"/>
            <a:ext cx="3918182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A640AA-A481-490C-AA15-52FF1D06B4AC}"/>
              </a:ext>
            </a:extLst>
          </p:cNvPr>
          <p:cNvSpPr txBox="1"/>
          <p:nvPr/>
        </p:nvSpPr>
        <p:spPr>
          <a:xfrm>
            <a:off x="7978194" y="3547775"/>
            <a:ext cx="310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Commodity Hardware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D8A448-FE86-4A80-AF6B-0C4417C40374}"/>
              </a:ext>
            </a:extLst>
          </p:cNvPr>
          <p:cNvSpPr/>
          <p:nvPr/>
        </p:nvSpPr>
        <p:spPr>
          <a:xfrm>
            <a:off x="7299715" y="2579289"/>
            <a:ext cx="3918182" cy="565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A6B8B2-278D-4DD7-810C-098642F6F01F}"/>
              </a:ext>
            </a:extLst>
          </p:cNvPr>
          <p:cNvSpPr txBox="1"/>
          <p:nvPr/>
        </p:nvSpPr>
        <p:spPr>
          <a:xfrm>
            <a:off x="7978194" y="2640894"/>
            <a:ext cx="310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Open-Source Software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4759DAE-A8C1-4D5D-8E65-E238A427CDBA}"/>
              </a:ext>
            </a:extLst>
          </p:cNvPr>
          <p:cNvSpPr/>
          <p:nvPr/>
        </p:nvSpPr>
        <p:spPr>
          <a:xfrm>
            <a:off x="7283161" y="1626384"/>
            <a:ext cx="1072777" cy="71144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1243D7-6767-490A-8B85-3FF6E6FF156C}"/>
              </a:ext>
            </a:extLst>
          </p:cNvPr>
          <p:cNvSpPr/>
          <p:nvPr/>
        </p:nvSpPr>
        <p:spPr>
          <a:xfrm>
            <a:off x="8722417" y="1626384"/>
            <a:ext cx="1072777" cy="71144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27B8A4-16F2-4F28-9C7A-E47617051B82}"/>
              </a:ext>
            </a:extLst>
          </p:cNvPr>
          <p:cNvSpPr/>
          <p:nvPr/>
        </p:nvSpPr>
        <p:spPr>
          <a:xfrm>
            <a:off x="10111568" y="1632496"/>
            <a:ext cx="1072777" cy="71144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CE842F-AB81-4538-8F1C-0FF418E4AAD2}"/>
              </a:ext>
            </a:extLst>
          </p:cNvPr>
          <p:cNvSpPr txBox="1"/>
          <p:nvPr/>
        </p:nvSpPr>
        <p:spPr>
          <a:xfrm>
            <a:off x="7326353" y="166358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vCGNAT</a:t>
            </a:r>
            <a:endParaRPr 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CD9B3B-879E-4004-92FD-AE9930D5E08E}"/>
              </a:ext>
            </a:extLst>
          </p:cNvPr>
          <p:cNvSpPr txBox="1"/>
          <p:nvPr/>
        </p:nvSpPr>
        <p:spPr>
          <a:xfrm>
            <a:off x="8722417" y="16612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vUPF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279DDD-5924-4772-B182-CB468AA15AC0}"/>
              </a:ext>
            </a:extLst>
          </p:cNvPr>
          <p:cNvSpPr txBox="1"/>
          <p:nvPr/>
        </p:nvSpPr>
        <p:spPr>
          <a:xfrm>
            <a:off x="10088423" y="1639660"/>
            <a:ext cx="10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vFirewall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2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543"/>
    </mc:Choice>
    <mc:Fallback xmlns="">
      <p:transition spd="slow" advTm="173543"/>
    </mc:Fallback>
  </mc:AlternateContent>
  <p:extLst>
    <p:ext uri="{3A86A75C-4F4B-4683-9AE1-C65F6400EC91}">
      <p14:laserTraceLst xmlns:p14="http://schemas.microsoft.com/office/powerpoint/2010/main">
        <p14:tracePtLst>
          <p14:tracePt t="3499" x="3733800" y="6369050"/>
          <p14:tracePt t="3616" x="2871788" y="6688138"/>
          <p14:tracePt t="3619" x="2854325" y="6543675"/>
          <p14:tracePt t="3632" x="2838450" y="6416675"/>
          <p14:tracePt t="3636" x="2828925" y="6288088"/>
          <p14:tracePt t="3653" x="2803525" y="6076950"/>
          <p14:tracePt t="3669" x="2770188" y="5872163"/>
          <p14:tracePt t="3679" x="2760663" y="5803900"/>
          <p14:tracePt t="3684" x="2752725" y="5727700"/>
          <p14:tracePt t="3702" x="2719388" y="5641975"/>
          <p14:tracePt t="3719" x="2693988" y="5616575"/>
          <p14:tracePt t="3728" x="2684463" y="5608638"/>
          <p14:tracePt t="3841" x="2684463" y="5600700"/>
          <p14:tracePt t="3848" x="2676525" y="5591175"/>
          <p14:tracePt t="3857" x="2668588" y="5557838"/>
          <p14:tracePt t="3861" x="2659063" y="5524500"/>
          <p14:tracePt t="3879" x="2659063" y="5514975"/>
          <p14:tracePt t="4007" x="2659063" y="5481638"/>
          <p14:tracePt t="4016" x="2659063" y="5456238"/>
          <p14:tracePt t="4019" x="2659063" y="5380038"/>
          <p14:tracePt t="4033" x="2659063" y="5251450"/>
          <p14:tracePt t="4038" x="2659063" y="5056188"/>
          <p14:tracePt t="4049" x="2659063" y="4802188"/>
          <p14:tracePt t="4051" x="2659063" y="4513263"/>
          <p14:tracePt t="4064" x="2659063" y="4224338"/>
          <p14:tracePt t="4067" x="2659063" y="3875088"/>
          <p14:tracePt t="4085" x="2659063" y="3211513"/>
          <p14:tracePt t="4102" x="2659063" y="2600325"/>
          <p14:tracePt t="4113" x="2659063" y="2336800"/>
          <p14:tracePt t="4118" x="2641600" y="2098675"/>
          <p14:tracePt t="4132" x="2616200" y="1776413"/>
          <p14:tracePt t="4143" x="2608263" y="1649413"/>
          <p14:tracePt t="4150" x="2590800" y="1546225"/>
          <p14:tracePt t="4162" x="2582863" y="1487488"/>
          <p14:tracePt t="4167" x="2574925" y="1444625"/>
          <p14:tracePt t="4176" x="2574925" y="1436688"/>
          <p14:tracePt t="4260" x="2565400" y="1436688"/>
          <p14:tracePt t="4272" x="2565400" y="1462088"/>
          <p14:tracePt t="4277" x="2549525" y="1504950"/>
          <p14:tracePt t="4287" x="2514600" y="1571625"/>
          <p14:tracePt t="4291" x="2471738" y="1649413"/>
          <p14:tracePt t="4304" x="2413000" y="1733550"/>
          <p14:tracePt t="4307" x="2352675" y="1819275"/>
          <p14:tracePt t="4319" x="2286000" y="1903413"/>
          <p14:tracePt t="4323" x="2235200" y="1971675"/>
          <p14:tracePt t="4335" x="2174875" y="2047875"/>
          <p14:tracePt t="4339" x="2141538" y="2098675"/>
          <p14:tracePt t="4352" x="2106613" y="2149475"/>
          <p14:tracePt t="4356" x="2081213" y="2200275"/>
          <p14:tracePt t="4368" x="2055813" y="2252663"/>
          <p14:tracePt t="4372" x="2038350" y="2293938"/>
          <p14:tracePt t="4387" x="2030413" y="2371725"/>
          <p14:tracePt t="4401" x="2038350" y="2397125"/>
          <p14:tracePt t="4405" x="2055813" y="2422525"/>
          <p14:tracePt t="4418" x="2166938" y="2455863"/>
          <p14:tracePt t="4421" x="2276475" y="2473325"/>
          <p14:tracePt t="4432" x="2497138" y="2473325"/>
          <p14:tracePt t="4435" x="2786063" y="2387600"/>
          <p14:tracePt t="4449" x="3219450" y="2243138"/>
          <p14:tracePt t="4455" x="3662363" y="2065338"/>
          <p14:tracePt t="4468" x="4595813" y="1700213"/>
          <p14:tracePt t="4485" x="5368925" y="1368425"/>
          <p14:tracePt t="4501" x="5768975" y="1163638"/>
          <p14:tracePt t="4514" x="5827713" y="1122363"/>
          <p14:tracePt t="4517" x="5827713" y="1112838"/>
          <p14:tracePt t="4527" x="5827713" y="1104900"/>
          <p14:tracePt t="4533" x="5802313" y="1096963"/>
          <p14:tracePt t="4543" x="5726113" y="1087438"/>
          <p14:tracePt t="4548" x="5599113" y="1079500"/>
          <p14:tracePt t="4560" x="5360988" y="1079500"/>
          <p14:tracePt t="4564" x="5080000" y="1112838"/>
          <p14:tracePt t="4576" x="4843463" y="1147763"/>
          <p14:tracePt t="4581" x="4699000" y="1181100"/>
          <p14:tracePt t="4591" x="4605338" y="1206500"/>
          <p14:tracePt t="4595" x="4595813" y="1216025"/>
          <p14:tracePt t="4608" x="4587875" y="1223963"/>
          <p14:tracePt t="4611" x="4587875" y="1241425"/>
          <p14:tracePt t="4628" x="4587875" y="1274763"/>
          <p14:tracePt t="4641" x="4587875" y="1292225"/>
          <p14:tracePt t="4642" x="4605338" y="1317625"/>
          <p14:tracePt t="4655" x="4605338" y="1333500"/>
          <p14:tracePt t="4658" x="4621213" y="1368425"/>
          <p14:tracePt t="4672" x="4638675" y="1393825"/>
          <p14:tracePt t="4676" x="4638675" y="1401763"/>
          <p14:tracePt t="4689" x="4646613" y="1419225"/>
          <p14:tracePt t="4692" x="4646613" y="1436688"/>
          <p14:tracePt t="4705" x="4646613" y="1444625"/>
          <p14:tracePt t="4708" x="4638675" y="1470025"/>
          <p14:tracePt t="4720" x="4613275" y="1504950"/>
          <p14:tracePt t="4723" x="4554538" y="1546225"/>
          <p14:tracePt t="4736" x="4486275" y="1606550"/>
          <p14:tracePt t="4739" x="4392613" y="1657350"/>
          <p14:tracePt t="4751" x="4316413" y="1716088"/>
          <p14:tracePt t="4755" x="4222750" y="1784350"/>
          <p14:tracePt t="4768" x="4146550" y="1827213"/>
          <p14:tracePt t="4772" x="4070350" y="1885950"/>
          <p14:tracePt t="4784" x="3992563" y="1928813"/>
          <p14:tracePt t="4788" x="3916363" y="1971675"/>
          <p14:tracePt t="4799" x="3865563" y="2014538"/>
          <p14:tracePt t="4802" x="3814763" y="2039938"/>
          <p14:tracePt t="4817" x="3797300" y="2039938"/>
          <p14:tracePt t="4819" x="3781425" y="2055813"/>
          <p14:tracePt t="4833" x="3763963" y="2065338"/>
          <p14:tracePt t="4837" x="3756025" y="2073275"/>
          <p14:tracePt t="4851" x="3738563" y="2073275"/>
          <p14:tracePt t="4865" x="3703638" y="2073275"/>
          <p14:tracePt t="4868" x="3670300" y="2073275"/>
          <p14:tracePt t="4884" x="3482975" y="2005013"/>
          <p14:tracePt t="4900" x="3363913" y="1954213"/>
          <p14:tracePt t="4903" x="3262313" y="1911350"/>
          <p14:tracePt t="4915" x="3143250" y="1860550"/>
          <p14:tracePt t="4919" x="3041650" y="1819275"/>
          <p14:tracePt t="4932" x="2940050" y="1776413"/>
          <p14:tracePt t="4937" x="2846388" y="1725613"/>
          <p14:tracePt t="4945" x="2760663" y="1690688"/>
          <p14:tracePt t="4951" x="2693988" y="1665288"/>
          <p14:tracePt t="4963" x="2616200" y="1631950"/>
          <p14:tracePt t="4967" x="2557463" y="1606550"/>
          <p14:tracePt t="4977" x="2514600" y="1597025"/>
          <p14:tracePt t="4984" x="2481263" y="1589088"/>
          <p14:tracePt t="4994" x="2463800" y="1589088"/>
          <p14:tracePt t="5009" x="2455863" y="1589088"/>
          <p14:tracePt t="5015" x="2438400" y="1589088"/>
          <p14:tracePt t="5025" x="2420938" y="1589088"/>
          <p14:tracePt t="5032" x="2362200" y="1622425"/>
          <p14:tracePt t="5041" x="2268538" y="1665288"/>
          <p14:tracePt t="5046" x="2192338" y="1700213"/>
          <p14:tracePt t="5057" x="2090738" y="1733550"/>
          <p14:tracePt t="5061" x="1987550" y="1776413"/>
          <p14:tracePt t="5073" x="1893888" y="1827213"/>
          <p14:tracePt t="5077" x="1817688" y="1852613"/>
          <p14:tracePt t="5090" x="1758950" y="1895475"/>
          <p14:tracePt t="5094" x="1698625" y="1928813"/>
          <p14:tracePt t="5105" x="1647825" y="1971675"/>
          <p14:tracePt t="5109" x="1606550" y="2005013"/>
          <p14:tracePt t="5121" x="1579563" y="2047875"/>
          <p14:tracePt t="5125" x="1563688" y="2082800"/>
          <p14:tracePt t="5137" x="1554163" y="2116138"/>
          <p14:tracePt t="5141" x="1546225" y="2133600"/>
          <p14:tracePt t="5165" x="1528763" y="2174875"/>
          <p14:tracePt t="5170" x="1528763" y="2184400"/>
          <p14:tracePt t="5362" x="1538288" y="2184400"/>
          <p14:tracePt t="5366" x="1571625" y="2149475"/>
          <p14:tracePt t="5377" x="1622425" y="2090738"/>
          <p14:tracePt t="5382" x="1647825" y="2073275"/>
          <p14:tracePt t="5393" x="1682750" y="2030413"/>
          <p14:tracePt t="5400" x="1724025" y="2005013"/>
          <p14:tracePt t="5409" x="1758950" y="1979613"/>
          <p14:tracePt t="5415" x="1784350" y="1954213"/>
          <p14:tracePt t="5425" x="1801813" y="1928813"/>
          <p14:tracePt t="5431" x="1817688" y="1895475"/>
          <p14:tracePt t="5441" x="1835150" y="1860550"/>
          <p14:tracePt t="5448" x="1852613" y="1827213"/>
          <p14:tracePt t="5457" x="1860550" y="1776413"/>
          <p14:tracePt t="5462" x="1868488" y="1716088"/>
          <p14:tracePt t="5473" x="1878013" y="1657350"/>
          <p14:tracePt t="5477" x="1878013" y="1597025"/>
          <p14:tracePt t="5489" x="1878013" y="1555750"/>
          <p14:tracePt t="5493" x="1868488" y="1512888"/>
          <p14:tracePt t="5506" x="1852613" y="1470025"/>
          <p14:tracePt t="5509" x="1835150" y="1436688"/>
          <p14:tracePt t="5521" x="1801813" y="1411288"/>
          <p14:tracePt t="5525" x="1758950" y="1385888"/>
          <p14:tracePt t="5537" x="1716088" y="1350963"/>
          <p14:tracePt t="5541" x="1673225" y="1333500"/>
          <p14:tracePt t="5553" x="1639888" y="1317625"/>
          <p14:tracePt t="5557" x="1631950" y="1308100"/>
          <p14:tracePt t="5570" x="1614488" y="1300163"/>
          <p14:tracePt t="5573" x="1606550" y="1300163"/>
          <p14:tracePt t="5699" x="1639888" y="1282700"/>
          <p14:tracePt t="5703" x="1690688" y="1241425"/>
          <p14:tracePt t="5713" x="1724025" y="1223963"/>
          <p14:tracePt t="5716" x="1776413" y="1181100"/>
          <p14:tracePt t="5729" x="1852613" y="1147763"/>
          <p14:tracePt t="5732" x="1928813" y="1130300"/>
          <p14:tracePt t="5745" x="1997075" y="1112838"/>
          <p14:tracePt t="5748" x="2090738" y="1104900"/>
          <p14:tracePt t="5760" x="2182813" y="1096963"/>
          <p14:tracePt t="5764" x="2301875" y="1096963"/>
          <p14:tracePt t="5776" x="2395538" y="1096963"/>
          <p14:tracePt t="5781" x="2497138" y="1096963"/>
          <p14:tracePt t="5793" x="2600325" y="1096963"/>
          <p14:tracePt t="5798" x="2684463" y="1096963"/>
          <p14:tracePt t="5808" x="2752725" y="1096963"/>
          <p14:tracePt t="5813" x="2811463" y="1096963"/>
          <p14:tracePt t="5824" x="2854325" y="1096963"/>
          <p14:tracePt t="5829" x="2889250" y="1096963"/>
          <p14:tracePt t="5840" x="2922588" y="1096963"/>
          <p14:tracePt t="5846" x="2940050" y="1104900"/>
          <p14:tracePt t="5856" x="2965450" y="1104900"/>
          <p14:tracePt t="5860" x="2990850" y="1104900"/>
          <p14:tracePt t="5873" x="2998788" y="1112838"/>
          <p14:tracePt t="5876" x="3024188" y="1112838"/>
          <p14:tracePt t="5888" x="3033713" y="1112838"/>
          <p14:tracePt t="5892" x="3041650" y="1112838"/>
          <p14:tracePt t="5938" x="3049588" y="1112838"/>
          <p14:tracePt t="5942" x="3067050" y="1112838"/>
          <p14:tracePt t="5952" x="3092450" y="1122363"/>
          <p14:tracePt t="5956" x="3135313" y="1130300"/>
          <p14:tracePt t="5968" x="3160713" y="1138238"/>
          <p14:tracePt t="5972" x="3203575" y="1155700"/>
          <p14:tracePt t="5984" x="3228975" y="1163638"/>
          <p14:tracePt t="5988" x="3262313" y="1173163"/>
          <p14:tracePt t="6001" x="3297238" y="1189038"/>
          <p14:tracePt t="6004" x="3348038" y="1206500"/>
          <p14:tracePt t="6016" x="3381375" y="1223963"/>
          <p14:tracePt t="6020" x="3414713" y="1231900"/>
          <p14:tracePt t="6587" x="3389313" y="1241425"/>
          <p14:tracePt t="6590" x="3381375" y="1241425"/>
          <p14:tracePt t="6603" x="3348038" y="1257300"/>
          <p14:tracePt t="6607" x="3297238" y="1274763"/>
          <p14:tracePt t="6618" x="3219450" y="1292225"/>
          <p14:tracePt t="6622" x="3143250" y="1317625"/>
          <p14:tracePt t="6635" x="3059113" y="1350963"/>
          <p14:tracePt t="6638" x="2982913" y="1393825"/>
          <p14:tracePt t="6651" x="2905125" y="1436688"/>
          <p14:tracePt t="6654" x="2838450" y="1495425"/>
          <p14:tracePt t="6666" x="2760663" y="1546225"/>
          <p14:tracePt t="6670" x="2684463" y="1614488"/>
          <p14:tracePt t="6682" x="2616200" y="1682750"/>
          <p14:tracePt t="6686" x="2549525" y="1751013"/>
          <p14:tracePt t="6699" x="2497138" y="1809750"/>
          <p14:tracePt t="6702" x="2455863" y="1878013"/>
          <p14:tracePt t="6715" x="2405063" y="1954213"/>
          <p14:tracePt t="6718" x="2362200" y="2030413"/>
          <p14:tracePt t="6731" x="2319338" y="2098675"/>
          <p14:tracePt t="6734" x="2276475" y="2174875"/>
          <p14:tracePt t="6748" x="2243138" y="2252663"/>
          <p14:tracePt t="6751" x="2208213" y="2336800"/>
          <p14:tracePt t="6763" x="2174875" y="2430463"/>
          <p14:tracePt t="6766" x="2132013" y="2516188"/>
          <p14:tracePt t="6780" x="2098675" y="2608263"/>
          <p14:tracePt t="6782" x="2065338" y="2693988"/>
          <p14:tracePt t="6798" x="2022475" y="2830513"/>
          <p14:tracePt t="6810" x="2005013" y="2881313"/>
          <p14:tracePt t="6814" x="1997075" y="2889250"/>
          <p14:tracePt t="8532" x="1987550" y="2922588"/>
          <p14:tracePt t="8545" x="1987550" y="3008313"/>
          <p14:tracePt t="8548" x="1997075" y="3094038"/>
          <p14:tracePt t="8561" x="2005013" y="3178175"/>
          <p14:tracePt t="8564" x="2012950" y="3263900"/>
          <p14:tracePt t="8577" x="2012950" y="3382963"/>
          <p14:tracePt t="8580" x="2012950" y="3492500"/>
          <p14:tracePt t="8597" x="2012950" y="3773488"/>
          <p14:tracePt t="8609" x="2012950" y="3925888"/>
          <p14:tracePt t="8614" x="1997075" y="4087813"/>
          <p14:tracePt t="8625" x="1987550" y="4224338"/>
          <p14:tracePt t="8632" x="1979613" y="4351338"/>
          <p14:tracePt t="8640" x="1954213" y="4452938"/>
          <p14:tracePt t="8643" x="1928813" y="4546600"/>
          <p14:tracePt t="8656" x="1911350" y="4605338"/>
          <p14:tracePt t="8660" x="1893888" y="4665663"/>
          <p14:tracePt t="8673" x="1885950" y="4683125"/>
          <p14:tracePt t="8677" x="1885950" y="4691063"/>
          <p14:tracePt t="8688" x="1885950" y="4716463"/>
          <p14:tracePt t="8692" x="1885950" y="4724400"/>
          <p14:tracePt t="8705" x="1878013" y="4741863"/>
          <p14:tracePt t="8707" x="1878013" y="4775200"/>
          <p14:tracePt t="8724" x="1878013" y="4818063"/>
          <p14:tracePt t="8737" x="1878013" y="4835525"/>
          <p14:tracePt t="8740" x="1878013" y="4843463"/>
          <p14:tracePt t="8754" x="1878013" y="4852988"/>
          <p14:tracePt t="8756" x="1878013" y="4860925"/>
          <p14:tracePt t="8769" x="1878013" y="4868863"/>
          <p14:tracePt t="8783" x="1878013" y="4886325"/>
          <p14:tracePt t="8801" x="1878013" y="4911725"/>
          <p14:tracePt t="8804" x="1878013" y="4937125"/>
          <p14:tracePt t="8816" x="1878013" y="4962525"/>
          <p14:tracePt t="8824" x="1885950" y="4987925"/>
          <p14:tracePt t="8831" x="1885950" y="5013325"/>
          <p14:tracePt t="8834" x="1893888" y="5038725"/>
          <p14:tracePt t="8847" x="1893888" y="5056188"/>
          <p14:tracePt t="8850" x="1893888" y="5064125"/>
          <p14:tracePt t="8867" x="1893888" y="5073650"/>
          <p14:tracePt t="8945" x="1893888" y="5064125"/>
          <p14:tracePt t="8948" x="1893888" y="5056188"/>
          <p14:tracePt t="8960" x="1893888" y="5030788"/>
          <p14:tracePt t="8965" x="1911350" y="4946650"/>
          <p14:tracePt t="8975" x="1920875" y="4843463"/>
          <p14:tracePt t="8981" x="1920875" y="4741863"/>
          <p14:tracePt t="8992" x="1920875" y="4648200"/>
          <p14:tracePt t="8997" x="1920875" y="4529138"/>
          <p14:tracePt t="9009" x="1920875" y="4435475"/>
          <p14:tracePt t="9015" x="1920875" y="4333875"/>
          <p14:tracePt t="9024" x="1920875" y="4249738"/>
          <p14:tracePt t="9032" x="1920875" y="4164013"/>
          <p14:tracePt t="9040" x="1920875" y="4105275"/>
          <p14:tracePt t="9045" x="1920875" y="4044950"/>
          <p14:tracePt t="9056" x="1920875" y="3976688"/>
          <p14:tracePt t="9064" x="1920875" y="3908425"/>
          <p14:tracePt t="9071" x="1920875" y="3832225"/>
          <p14:tracePt t="9074" x="1920875" y="3763963"/>
          <p14:tracePt t="9088" x="1920875" y="3687763"/>
          <p14:tracePt t="9094" x="1920875" y="3619500"/>
          <p14:tracePt t="9103" x="1920875" y="3560763"/>
          <p14:tracePt t="9106" x="1920875" y="3502025"/>
          <p14:tracePt t="9121" x="1920875" y="3459163"/>
          <p14:tracePt t="9126" x="1920875" y="3398838"/>
          <p14:tracePt t="9137" x="1920875" y="3355975"/>
          <p14:tracePt t="9141" x="1920875" y="3314700"/>
          <p14:tracePt t="9152" x="1920875" y="3271838"/>
          <p14:tracePt t="9156" x="1920875" y="3211513"/>
          <p14:tracePt t="9169" x="1920875" y="3170238"/>
          <p14:tracePt t="9172" x="1920875" y="3135313"/>
          <p14:tracePt t="9183" x="1911350" y="3101975"/>
          <p14:tracePt t="9188" x="1911350" y="3076575"/>
          <p14:tracePt t="9201" x="1911350" y="3041650"/>
          <p14:tracePt t="9205" x="1911350" y="3008313"/>
          <p14:tracePt t="9218" x="1911350" y="2974975"/>
          <p14:tracePt t="9219" x="1911350" y="2949575"/>
          <p14:tracePt t="9232" x="1911350" y="2914650"/>
          <p14:tracePt t="9236" x="1911350" y="2897188"/>
          <p14:tracePt t="9248" x="1911350" y="2881313"/>
          <p14:tracePt t="9252" x="1911350" y="2863850"/>
          <p14:tracePt t="9265" x="1911350" y="2855913"/>
          <p14:tracePt t="9284" x="1911350" y="2846388"/>
          <p14:tracePt t="9376" x="1893888" y="2863850"/>
          <p14:tracePt t="9381" x="1852613" y="2957513"/>
          <p14:tracePt t="9396" x="1682750" y="3297238"/>
          <p14:tracePt t="9412" x="1427163" y="3849688"/>
          <p14:tracePt t="9425" x="1290638" y="4105275"/>
          <p14:tracePt t="9430" x="1163638" y="4325938"/>
          <p14:tracePt t="9439" x="1069975" y="4495800"/>
          <p14:tracePt t="9443" x="993775" y="4630738"/>
          <p14:tracePt t="9457" x="935038" y="4733925"/>
          <p14:tracePt t="9461" x="874713" y="4818063"/>
          <p14:tracePt t="9475" x="790575" y="4929188"/>
          <p14:tracePt t="9488" x="755650" y="4954588"/>
          <p14:tracePt t="9492" x="739775" y="4962525"/>
          <p14:tracePt t="9503" x="739775" y="4972050"/>
          <p14:tracePt t="9553" x="739775" y="4937125"/>
          <p14:tracePt t="9557" x="739775" y="4894263"/>
          <p14:tracePt t="9569" x="739775" y="4818063"/>
          <p14:tracePt t="9572" x="739775" y="4733925"/>
          <p14:tracePt t="9583" x="739775" y="4640263"/>
          <p14:tracePt t="9587" x="739775" y="4521200"/>
          <p14:tracePt t="9599" x="747713" y="4419600"/>
          <p14:tracePt t="9603" x="773113" y="4333875"/>
          <p14:tracePt t="9615" x="781050" y="4249738"/>
          <p14:tracePt t="9619" x="781050" y="4171950"/>
          <p14:tracePt t="9631" x="781050" y="4130675"/>
          <p14:tracePt t="9635" x="765175" y="4095750"/>
          <p14:tracePt t="9649" x="730250" y="4052888"/>
          <p14:tracePt t="9653" x="661988" y="4037013"/>
          <p14:tracePt t="9666" x="603250" y="4019550"/>
          <p14:tracePt t="9671" x="527050" y="3994150"/>
          <p14:tracePt t="9681" x="458788" y="3986213"/>
          <p14:tracePt t="9682" x="415925" y="3986213"/>
          <p14:tracePt t="9697" x="365125" y="3986213"/>
          <p14:tracePt t="9717" x="347663" y="3986213"/>
          <p14:tracePt t="9745" x="347663" y="3994150"/>
          <p14:tracePt t="9750" x="347663" y="4011613"/>
          <p14:tracePt t="9765" x="347663" y="4044950"/>
          <p14:tracePt t="9776" x="347663" y="4079875"/>
          <p14:tracePt t="9781" x="357188" y="4095750"/>
          <p14:tracePt t="9792" x="373063" y="4113213"/>
          <p14:tracePt t="9797" x="373063" y="4121150"/>
          <p14:tracePt t="9808" x="390525" y="4138613"/>
          <p14:tracePt t="9814" x="415925" y="4146550"/>
          <p14:tracePt t="9823" x="441325" y="4156075"/>
          <p14:tracePt t="9838" x="466725" y="4156075"/>
          <p14:tracePt t="9841" x="492125" y="4156075"/>
          <p14:tracePt t="9845" x="527050" y="4156075"/>
          <p14:tracePt t="9854" x="577850" y="4138613"/>
          <p14:tracePt t="9858" x="628650" y="4095750"/>
          <p14:tracePt t="9873" x="696913" y="4044950"/>
          <p14:tracePt t="9876" x="773113" y="3976688"/>
          <p14:tracePt t="9889" x="866775" y="3908425"/>
          <p14:tracePt t="9898" x="942975" y="3841750"/>
          <p14:tracePt t="9905" x="1011238" y="3773488"/>
          <p14:tracePt t="9908" x="1087438" y="3705225"/>
          <p14:tracePt t="9921" x="1155700" y="3636963"/>
          <p14:tracePt t="9925" x="1223963" y="3560763"/>
          <p14:tracePt t="9937" x="1274763" y="3492500"/>
          <p14:tracePt t="9940" x="1317625" y="3433763"/>
          <p14:tracePt t="9955" x="1358900" y="3365500"/>
          <p14:tracePt t="9958" x="1376363" y="3322638"/>
          <p14:tracePt t="9973" x="1376363" y="3305175"/>
          <p14:tracePt t="9985" x="1376363" y="3297238"/>
          <p14:tracePt t="10006" x="1358900" y="3297238"/>
          <p14:tracePt t="10018" x="1317625" y="3322638"/>
          <p14:tracePt t="10022" x="1239838" y="3390900"/>
          <p14:tracePt t="10033" x="1147763" y="3484563"/>
          <p14:tracePt t="10038" x="1019175" y="3594100"/>
          <p14:tracePt t="10054" x="841375" y="3841750"/>
          <p14:tracePt t="10065" x="781050" y="3968750"/>
          <p14:tracePt t="10070" x="747713" y="4113213"/>
          <p14:tracePt t="10083" x="730250" y="4240213"/>
          <p14:tracePt t="10087" x="755650" y="4359275"/>
          <p14:tracePt t="10099" x="815975" y="4460875"/>
          <p14:tracePt t="10102" x="900113" y="4554538"/>
          <p14:tracePt t="10116" x="1019175" y="4630738"/>
          <p14:tracePt t="10119" x="1181100" y="4683125"/>
          <p14:tracePt t="10131" x="1350963" y="4708525"/>
          <p14:tracePt t="10137" x="1579563" y="4708525"/>
          <p14:tracePt t="10153" x="2090738" y="4579938"/>
          <p14:tracePt t="10162" x="2311400" y="4486275"/>
          <p14:tracePt t="10168" x="2463800" y="4427538"/>
          <p14:tracePt t="10185" x="2651125" y="4300538"/>
          <p14:tracePt t="10201" x="2744788" y="4156075"/>
          <p14:tracePt t="10215" x="2778125" y="3986213"/>
          <p14:tracePt t="10231" x="2752725" y="3806825"/>
          <p14:tracePt t="10249" x="2633663" y="3662363"/>
          <p14:tracePt t="10257" x="2565400" y="3619500"/>
          <p14:tracePt t="10264" x="2506663" y="3578225"/>
          <p14:tracePt t="10274" x="2430463" y="3535363"/>
          <p14:tracePt t="10281" x="2352675" y="3509963"/>
          <p14:tracePt t="10290" x="2293938" y="3502025"/>
          <p14:tracePt t="10298" x="2260600" y="3492500"/>
          <p14:tracePt t="10322" x="2251075" y="3492500"/>
          <p14:tracePt t="11224" x="2251075" y="3382963"/>
          <p14:tracePt t="11237" x="2251075" y="3314700"/>
          <p14:tracePt t="11242" x="2251075" y="3238500"/>
          <p14:tracePt t="11253" x="2251075" y="3186113"/>
          <p14:tracePt t="11257" x="2251075" y="3127375"/>
          <p14:tracePt t="11268" x="2251075" y="3067050"/>
          <p14:tracePt t="11272" x="2251075" y="3008313"/>
          <p14:tracePt t="11283" x="2260600" y="2949575"/>
          <p14:tracePt t="11287" x="2260600" y="2914650"/>
          <p14:tracePt t="11300" x="2260600" y="2906713"/>
          <p14:tracePt t="11304" x="2268538" y="2897188"/>
          <p14:tracePt t="11316" x="2268538" y="2889250"/>
          <p14:tracePt t="11349" x="2268538" y="2871788"/>
          <p14:tracePt t="11351" x="2268538" y="2855913"/>
          <p14:tracePt t="11365" x="2268538" y="2846388"/>
          <p14:tracePt t="11368" x="2268538" y="2838450"/>
          <p14:tracePt t="11382" x="2268538" y="2830513"/>
          <p14:tracePt t="11397" x="2268538" y="2820988"/>
          <p14:tracePt t="11400" x="2268538" y="2813050"/>
          <p14:tracePt t="11413" x="2260600" y="2805113"/>
          <p14:tracePt t="11416" x="2260600" y="2787650"/>
          <p14:tracePt t="11428" x="2260600" y="2770188"/>
          <p14:tracePt t="11448" x="2260600" y="2762250"/>
          <p14:tracePt t="11465" x="2235200" y="2752725"/>
          <p14:tracePt t="11476" x="2217738" y="2752725"/>
          <p14:tracePt t="11481" x="2200275" y="2744788"/>
          <p14:tracePt t="11492" x="2192338" y="2744788"/>
          <p14:tracePt t="11498" x="2157413" y="2736850"/>
          <p14:tracePt t="11509" x="2141538" y="2736850"/>
          <p14:tracePt t="11513" x="2116138" y="2727325"/>
          <p14:tracePt t="11526" x="2090738" y="2719388"/>
          <p14:tracePt t="11531" x="2065338" y="2711450"/>
          <p14:tracePt t="11540" x="2038350" y="2693988"/>
          <p14:tracePt t="11546" x="2012950" y="2693988"/>
          <p14:tracePt t="11555" x="2005013" y="2686050"/>
          <p14:tracePt t="11562" x="1954213" y="2676525"/>
          <p14:tracePt t="11572" x="1936750" y="2676525"/>
          <p14:tracePt t="11579" x="1903413" y="2660650"/>
          <p14:tracePt t="11589" x="1860550" y="2660650"/>
          <p14:tracePt t="11595" x="1835150" y="2660650"/>
          <p14:tracePt t="11604" x="1792288" y="2651125"/>
          <p14:tracePt t="11608" x="1741488" y="2643188"/>
          <p14:tracePt t="11620" x="1682750" y="2633663"/>
          <p14:tracePt t="11624" x="1622425" y="2625725"/>
          <p14:tracePt t="11636" x="1579563" y="2625725"/>
          <p14:tracePt t="11640" x="1538288" y="2608263"/>
          <p14:tracePt t="11653" x="1495425" y="2608263"/>
          <p14:tracePt t="11657" x="1444625" y="2608263"/>
          <p14:tracePt t="11668" x="1419225" y="2608263"/>
          <p14:tracePt t="11672" x="1384300" y="2608263"/>
          <p14:tracePt t="11684" x="1368425" y="2608263"/>
          <p14:tracePt t="11687" x="1350963" y="2608263"/>
          <p14:tracePt t="11700" x="1325563" y="2608263"/>
          <p14:tracePt t="11703" x="1308100" y="2608263"/>
          <p14:tracePt t="11720" x="1290638" y="2608263"/>
          <p14:tracePt t="11732" x="1282700" y="2608263"/>
          <p14:tracePt t="11734" x="1274763" y="2608263"/>
          <p14:tracePt t="11747" x="1257300" y="2608263"/>
          <p14:tracePt t="11766" x="1249363" y="2608263"/>
          <p14:tracePt t="11769" x="1239838" y="2608263"/>
          <p14:tracePt t="11781" x="1231900" y="2608263"/>
          <p14:tracePt t="11797" x="1223963" y="2608263"/>
          <p14:tracePt t="11801" x="1214438" y="2608263"/>
          <p14:tracePt t="11829" x="1206500" y="2617788"/>
          <p14:tracePt t="11833" x="1198563" y="2617788"/>
          <p14:tracePt t="11853" x="1181100" y="2625725"/>
          <p14:tracePt t="11862" x="1138238" y="2643188"/>
          <p14:tracePt t="11876" x="1104900" y="2660650"/>
          <p14:tracePt t="11878" x="1087438" y="2668588"/>
          <p14:tracePt t="11898" x="993775" y="2686050"/>
          <p14:tracePt t="11911" x="866775" y="2686050"/>
          <p14:tracePt t="11924" x="815975" y="2686050"/>
          <p14:tracePt t="11927" x="790575" y="2686050"/>
          <p14:tracePt t="11940" x="773113" y="2686050"/>
          <p14:tracePt t="11944" x="765175" y="2686050"/>
          <p14:tracePt t="12008" x="765175" y="2693988"/>
          <p14:tracePt t="12024" x="781050" y="2736850"/>
          <p14:tracePt t="12036" x="798513" y="2787650"/>
          <p14:tracePt t="12039" x="806450" y="2805113"/>
          <p14:tracePt t="12052" x="815975" y="2830513"/>
          <p14:tracePt t="12056" x="823913" y="2871788"/>
          <p14:tracePt t="12068" x="831850" y="2922588"/>
          <p14:tracePt t="12071" x="841375" y="2982913"/>
          <p14:tracePt t="12083" x="841375" y="3025775"/>
          <p14:tracePt t="12087" x="849313" y="3067050"/>
          <p14:tracePt t="12100" x="849313" y="3101975"/>
          <p14:tracePt t="12104" x="849313" y="3144838"/>
          <p14:tracePt t="12116" x="849313" y="3178175"/>
          <p14:tracePt t="12120" x="849313" y="3221038"/>
          <p14:tracePt t="12132" x="849313" y="3246438"/>
          <p14:tracePt t="12137" x="858838" y="3279775"/>
          <p14:tracePt t="12243" x="866775" y="3279775"/>
          <p14:tracePt t="12246" x="884238" y="3279775"/>
          <p14:tracePt t="12259" x="925513" y="3279775"/>
          <p14:tracePt t="12263" x="950913" y="3271838"/>
          <p14:tracePt t="12281" x="1069975" y="3263900"/>
          <p14:tracePt t="12298" x="1290638" y="3254375"/>
          <p14:tracePt t="12313" x="1579563" y="3238500"/>
          <p14:tracePt t="12324" x="1758950" y="3238500"/>
          <p14:tracePt t="12330" x="1928813" y="3238500"/>
          <p14:tracePt t="12340" x="2106613" y="3238500"/>
          <p14:tracePt t="12347" x="2276475" y="3238500"/>
          <p14:tracePt t="12355" x="2455863" y="3238500"/>
          <p14:tracePt t="12360" x="2600325" y="3238500"/>
          <p14:tracePt t="12372" x="2719388" y="3238500"/>
          <p14:tracePt t="12381" x="2811463" y="3238500"/>
          <p14:tracePt t="12388" x="2854325" y="3238500"/>
          <p14:tracePt t="12516" x="2854325" y="3228975"/>
          <p14:tracePt t="12521" x="2854325" y="3195638"/>
          <p14:tracePt t="12532" x="2863850" y="3144838"/>
          <p14:tracePt t="12536" x="2879725" y="3067050"/>
          <p14:tracePt t="12547" x="2889250" y="2982913"/>
          <p14:tracePt t="12550" x="2897188" y="2906713"/>
          <p14:tracePt t="12563" x="2897188" y="2863850"/>
          <p14:tracePt t="12568" x="2897188" y="2820988"/>
          <p14:tracePt t="12579" x="2897188" y="2787650"/>
          <p14:tracePt t="12583" x="2889250" y="2752725"/>
          <p14:tracePt t="12596" x="2863850" y="2719388"/>
          <p14:tracePt t="12599" x="2811463" y="2686050"/>
          <p14:tracePt t="12613" x="2752725" y="2668588"/>
          <p14:tracePt t="12616" x="2676525" y="2660650"/>
          <p14:tracePt t="12629" x="2608263" y="2633663"/>
          <p14:tracePt t="12633" x="2532063" y="2625725"/>
          <p14:tracePt t="12645" x="2455863" y="2617788"/>
          <p14:tracePt t="12650" x="2387600" y="2608263"/>
          <p14:tracePt t="12664" x="2208213" y="2592388"/>
          <p14:tracePt t="12680" x="1997075" y="2574925"/>
          <p14:tracePt t="12698" x="1741488" y="2574925"/>
          <p14:tracePt t="12710" x="1631950" y="2574925"/>
          <p14:tracePt t="12713" x="1528763" y="2557463"/>
          <p14:tracePt t="12725" x="1462088" y="2549525"/>
          <p14:tracePt t="12730" x="1419225" y="2549525"/>
          <p14:tracePt t="12739" x="1409700" y="2549525"/>
          <p14:tracePt t="13004" x="1409700" y="2557463"/>
          <p14:tracePt t="13015" x="1401763" y="2600325"/>
          <p14:tracePt t="13020" x="1393825" y="2643188"/>
          <p14:tracePt t="13030" x="1393825" y="2668588"/>
          <p14:tracePt t="13033" x="1393825" y="2711450"/>
          <p14:tracePt t="13047" x="1393825" y="2752725"/>
          <p14:tracePt t="13050" x="1393825" y="2795588"/>
          <p14:tracePt t="13062" x="1393825" y="2838450"/>
          <p14:tracePt t="13066" x="1393825" y="2889250"/>
          <p14:tracePt t="13078" x="1393825" y="2897188"/>
          <p14:tracePt t="13081" x="1393825" y="2914650"/>
          <p14:tracePt t="13098" x="1393825" y="2932113"/>
          <p14:tracePt t="13526" x="1401763" y="2922588"/>
          <p14:tracePt t="13530" x="1409700" y="2922588"/>
          <p14:tracePt t="13543" x="1452563" y="2881313"/>
          <p14:tracePt t="13548" x="1477963" y="2863850"/>
          <p14:tracePt t="13559" x="1512888" y="2838450"/>
          <p14:tracePt t="13562" x="1528763" y="2820988"/>
          <p14:tracePt t="13575" x="1546225" y="2805113"/>
          <p14:tracePt t="13582" x="1554163" y="2805113"/>
          <p14:tracePt t="13591" x="1563688" y="2795588"/>
          <p14:tracePt t="13596" x="1571625" y="2795588"/>
          <p14:tracePt t="17214" x="1571625" y="2752725"/>
          <p14:tracePt t="17230" x="1571625" y="2633663"/>
          <p14:tracePt t="17234" x="1571625" y="2532063"/>
          <p14:tracePt t="17246" x="1571625" y="2438400"/>
          <p14:tracePt t="17250" x="1563688" y="2379663"/>
          <p14:tracePt t="17262" x="1563688" y="2336800"/>
          <p14:tracePt t="17267" x="1554163" y="2286000"/>
          <p14:tracePt t="17279" x="1554163" y="2252663"/>
          <p14:tracePt t="17282" x="1554163" y="2227263"/>
          <p14:tracePt t="17294" x="1554163" y="2192338"/>
          <p14:tracePt t="17297" x="1554163" y="2184400"/>
          <p14:tracePt t="17873" x="1554163" y="2149475"/>
          <p14:tracePt t="17877" x="1554163" y="2141538"/>
          <p14:tracePt t="17888" x="1546225" y="2090738"/>
          <p14:tracePt t="17895" x="1538288" y="2039938"/>
          <p14:tracePt t="17904" x="1528763" y="1979613"/>
          <p14:tracePt t="17909" x="1520825" y="1920875"/>
          <p14:tracePt t="17919" x="1503363" y="1878013"/>
          <p14:tracePt t="17924" x="1477963" y="1827213"/>
          <p14:tracePt t="17935" x="1452563" y="1776413"/>
          <p14:tracePt t="17940" x="1419225" y="1725613"/>
          <p14:tracePt t="17950" x="1393825" y="1674813"/>
          <p14:tracePt t="17954" x="1376363" y="1631950"/>
          <p14:tracePt t="17967" x="1368425" y="1614488"/>
          <p14:tracePt t="17970" x="1358900" y="1597025"/>
          <p14:tracePt t="18064" x="1384300" y="1581150"/>
          <p14:tracePt t="18069" x="1435100" y="1530350"/>
          <p14:tracePt t="18080" x="1470025" y="1504950"/>
          <p14:tracePt t="18084" x="1538288" y="1462088"/>
          <p14:tracePt t="18096" x="1631950" y="1419225"/>
          <p14:tracePt t="18099" x="1716088" y="1368425"/>
          <p14:tracePt t="18112" x="1817688" y="1325563"/>
          <p14:tracePt t="18115" x="1911350" y="1292225"/>
          <p14:tracePt t="18128" x="2012950" y="1266825"/>
          <p14:tracePt t="18132" x="2116138" y="1257300"/>
          <p14:tracePt t="18147" x="2293938" y="1257300"/>
          <p14:tracePt t="18161" x="2395538" y="1282700"/>
          <p14:tracePt t="18164" x="2471738" y="1300163"/>
          <p14:tracePt t="18177" x="2549525" y="1333500"/>
          <p14:tracePt t="18179" x="2616200" y="1368425"/>
          <p14:tracePt t="18193" x="2659063" y="1393825"/>
          <p14:tracePt t="18198" x="2709863" y="1427163"/>
          <p14:tracePt t="18209" x="2752725" y="1462088"/>
          <p14:tracePt t="18214" x="2786063" y="1504950"/>
          <p14:tracePt t="18224" x="2820988" y="1555750"/>
          <p14:tracePt t="18228" x="2846388" y="1606550"/>
          <p14:tracePt t="18242" x="2879725" y="1682750"/>
          <p14:tracePt t="18244" x="2897188" y="1741488"/>
          <p14:tracePt t="18261" x="2940050" y="1885950"/>
          <p14:tracePt t="18272" x="2955925" y="1963738"/>
          <p14:tracePt t="18278" x="2965450" y="2039938"/>
          <p14:tracePt t="18287" x="2965450" y="2090738"/>
          <p14:tracePt t="18292" x="2965450" y="2141538"/>
          <p14:tracePt t="18303" x="2965450" y="2166938"/>
          <p14:tracePt t="18308" x="2947988" y="2174875"/>
          <p14:tracePt t="18320" x="2930525" y="2192338"/>
          <p14:tracePt t="18326" x="2922588" y="2209800"/>
          <p14:tracePt t="18337" x="2905125" y="2227263"/>
          <p14:tracePt t="18343" x="2879725" y="2235200"/>
          <p14:tracePt t="18352" x="2863850" y="2243138"/>
          <p14:tracePt t="18357" x="2854325" y="2252663"/>
          <p14:tracePt t="18368" x="2820988" y="2252663"/>
          <p14:tracePt t="18372" x="2752725" y="2252663"/>
          <p14:tracePt t="18384" x="2641600" y="2252663"/>
          <p14:tracePt t="18390" x="2514600" y="2252663"/>
          <p14:tracePt t="18400" x="2362200" y="2252663"/>
          <p14:tracePt t="18404" x="2182813" y="2252663"/>
          <p14:tracePt t="18416" x="1971675" y="2235200"/>
          <p14:tracePt t="18420" x="1733550" y="2217738"/>
          <p14:tracePt t="18432" x="1554163" y="2209800"/>
          <p14:tracePt t="18436" x="1376363" y="2209800"/>
          <p14:tracePt t="18447" x="1239838" y="2209800"/>
          <p14:tracePt t="18452" x="1112838" y="2209800"/>
          <p14:tracePt t="18465" x="993775" y="2209800"/>
          <p14:tracePt t="18469" x="900113" y="2209800"/>
          <p14:tracePt t="18480" x="823913" y="2209800"/>
          <p14:tracePt t="18483" x="781050" y="2209800"/>
          <p14:tracePt t="18496" x="773113" y="2209800"/>
          <p14:tracePt t="18500" x="765175" y="2209800"/>
          <p14:tracePt t="18625" x="765175" y="2184400"/>
          <p14:tracePt t="18641" x="765175" y="2149475"/>
          <p14:tracePt t="18643" x="765175" y="2098675"/>
          <p14:tracePt t="18658" x="773113" y="2014538"/>
          <p14:tracePt t="18660" x="781050" y="1920875"/>
          <p14:tracePt t="18674" x="781050" y="1852613"/>
          <p14:tracePt t="18678" x="781050" y="1809750"/>
          <p14:tracePt t="18688" x="781050" y="1776413"/>
          <p14:tracePt t="18694" x="781050" y="1741488"/>
          <p14:tracePt t="18704" x="781050" y="1733550"/>
          <p14:tracePt t="18707" x="781050" y="1725613"/>
          <p14:tracePt t="18785" x="798513" y="1725613"/>
          <p14:tracePt t="18791" x="823913" y="1716088"/>
          <p14:tracePt t="18800" x="858838" y="1708150"/>
          <p14:tracePt t="18805" x="874713" y="1700213"/>
          <p14:tracePt t="18816" x="909638" y="1700213"/>
          <p14:tracePt t="18820" x="950913" y="1700213"/>
          <p14:tracePt t="18832" x="1011238" y="1700213"/>
          <p14:tracePt t="18836" x="1054100" y="1700213"/>
          <p14:tracePt t="18846" x="1095375" y="1700213"/>
          <p14:tracePt t="18850" x="1112838" y="1700213"/>
          <p14:tracePt t="18863" x="1138238" y="1700213"/>
          <p14:tracePt t="18867" x="1173163" y="1700213"/>
          <p14:tracePt t="18878" x="1214438" y="1700213"/>
          <p14:tracePt t="18892" x="1239838" y="1700213"/>
          <p14:tracePt t="18895" x="1282700" y="1700213"/>
          <p14:tracePt t="18898" x="1317625" y="1700213"/>
          <p14:tracePt t="18911" x="1343025" y="1700213"/>
          <p14:tracePt t="18915" x="1358900" y="1700213"/>
          <p14:tracePt t="18928" x="1376363" y="1700213"/>
          <p14:tracePt t="18932" x="1384300" y="1700213"/>
          <p14:tracePt t="18944" x="1401763" y="1700213"/>
          <p14:tracePt t="18959" x="1409700" y="1700213"/>
          <p14:tracePt t="18962" x="1419225" y="1700213"/>
          <p14:tracePt t="18976" x="1427163" y="1700213"/>
          <p14:tracePt t="19313" x="1462088" y="1708150"/>
          <p14:tracePt t="19318" x="1495425" y="1725613"/>
          <p14:tracePt t="19331" x="1546225" y="1758950"/>
          <p14:tracePt t="19336" x="1589088" y="1776413"/>
          <p14:tracePt t="19346" x="1622425" y="1793875"/>
          <p14:tracePt t="19350" x="1665288" y="1809750"/>
          <p14:tracePt t="19362" x="1682750" y="1819275"/>
          <p14:tracePt t="19365" x="1698625" y="1827213"/>
          <p14:tracePt t="19377" x="1708150" y="1827213"/>
          <p14:tracePt t="19394" x="1716088" y="1835150"/>
          <p14:tracePt t="19399" x="1724025" y="1835150"/>
          <p14:tracePt t="19410" x="1724025" y="1844675"/>
          <p14:tracePt t="21157" x="1724025" y="1860550"/>
          <p14:tracePt t="21161" x="1724025" y="1870075"/>
          <p14:tracePt t="21176" x="1716088" y="1911350"/>
          <p14:tracePt t="21495" x="1758950" y="1903413"/>
          <p14:tracePt t="21500" x="1758950" y="1895475"/>
          <p14:tracePt t="21511" x="1835150" y="1878013"/>
          <p14:tracePt t="21517" x="1954213" y="1852613"/>
          <p14:tracePt t="21529" x="2489200" y="1809750"/>
          <p14:tracePt t="21541" x="2786063" y="1793875"/>
          <p14:tracePt t="21545" x="3049588" y="1793875"/>
          <p14:tracePt t="21559" x="3279775" y="1793875"/>
          <p14:tracePt t="21563" x="3482975" y="1793875"/>
          <p14:tracePt t="21578" x="3832225" y="1793875"/>
          <p14:tracePt t="21591" x="3984625" y="1793875"/>
          <p14:tracePt t="21593" x="4129088" y="1793875"/>
          <p14:tracePt t="21606" x="4256088" y="1793875"/>
          <p14:tracePt t="21609" x="4341813" y="1793875"/>
          <p14:tracePt t="21627" x="4400550" y="1793875"/>
          <p14:tracePt t="21686" x="4375150" y="1801813"/>
          <p14:tracePt t="21691" x="4332288" y="1827213"/>
          <p14:tracePt t="21703" x="4248150" y="1878013"/>
          <p14:tracePt t="21712" x="4095750" y="1938338"/>
          <p14:tracePt t="21718" x="3857625" y="2014538"/>
          <p14:tracePt t="21726" x="3636963" y="2065338"/>
          <p14:tracePt t="21734" x="3322638" y="2133600"/>
          <p14:tracePt t="21738" x="2990850" y="2184400"/>
          <p14:tracePt t="21750" x="2600325" y="2235200"/>
          <p14:tracePt t="21754" x="2217738" y="2278063"/>
          <p14:tracePt t="21765" x="1776413" y="2311400"/>
          <p14:tracePt t="21769" x="1384300" y="2354263"/>
          <p14:tracePt t="21782" x="1011238" y="2371725"/>
          <p14:tracePt t="21786" x="688975" y="2371725"/>
          <p14:tracePt t="21798" x="400050" y="2371725"/>
          <p14:tracePt t="21802" x="230188" y="2371725"/>
          <p14:tracePt t="21813" x="85725" y="2371725"/>
          <p14:tracePt t="21816" x="0" y="2371725"/>
          <p14:tracePt t="22212" x="884238" y="2039938"/>
          <p14:tracePt t="22222" x="1393825" y="1938338"/>
          <p14:tracePt t="22225" x="1979613" y="1827213"/>
          <p14:tracePt t="22238" x="2565400" y="1766888"/>
          <p14:tracePt t="22240" x="3178175" y="1725613"/>
          <p14:tracePt t="22257" x="4197350" y="1682750"/>
          <p14:tracePt t="22269" x="4545013" y="1682750"/>
          <p14:tracePt t="22273" x="4749800" y="1682750"/>
          <p14:tracePt t="22286" x="4757738" y="1682750"/>
          <p14:tracePt t="22291" x="4765675" y="1682750"/>
          <p14:tracePt t="22335" x="4749800" y="1682750"/>
          <p14:tracePt t="22343" x="4706938" y="1682750"/>
          <p14:tracePt t="22350" x="4613275" y="1674813"/>
          <p14:tracePt t="22355" x="4494213" y="1674813"/>
          <p14:tracePt t="22367" x="4367213" y="1657350"/>
          <p14:tracePt t="22371" x="4240213" y="1649413"/>
          <p14:tracePt t="22382" x="4095750" y="1639888"/>
          <p14:tracePt t="22386" x="3967163" y="1614488"/>
          <p14:tracePt t="22398" x="3840163" y="1589088"/>
          <p14:tracePt t="22402" x="3713163" y="1581150"/>
          <p14:tracePt t="22412" x="3576638" y="1555750"/>
          <p14:tracePt t="22417" x="3449638" y="1512888"/>
          <p14:tracePt t="22430" x="3330575" y="1462088"/>
          <p14:tracePt t="22433" x="3211513" y="1411288"/>
          <p14:tracePt t="22447" x="3127375" y="1368425"/>
          <p14:tracePt t="22457" x="3049588" y="1325563"/>
          <p14:tracePt t="22463" x="2998788" y="1292225"/>
          <p14:tracePt t="22469" x="2973388" y="1274763"/>
          <p14:tracePt t="22478" x="2965450" y="1274763"/>
          <p14:tracePt t="22707" x="2940050" y="1274763"/>
          <p14:tracePt t="22723" x="2828925" y="1274763"/>
          <p14:tracePt t="22735" x="2744788" y="1282700"/>
          <p14:tracePt t="22740" x="2641600" y="1282700"/>
          <p14:tracePt t="22752" x="2574925" y="1282700"/>
          <p14:tracePt t="22755" x="2497138" y="1282700"/>
          <p14:tracePt t="22771" x="2379663" y="1266825"/>
          <p14:tracePt t="22782" x="2319338" y="1241425"/>
          <p14:tracePt t="22786" x="2243138" y="1206500"/>
          <p14:tracePt t="22799" x="2182813" y="1181100"/>
          <p14:tracePt t="22801" x="2116138" y="1147763"/>
          <p14:tracePt t="22816" x="2073275" y="1112838"/>
          <p14:tracePt t="22820" x="2022475" y="1087438"/>
          <p14:tracePt t="22837" x="1979613" y="1054100"/>
          <p14:tracePt t="22848" x="1954213" y="1054100"/>
          <p14:tracePt t="22852" x="1928813" y="1036638"/>
          <p14:tracePt t="22864" x="1885950" y="1036638"/>
          <p14:tracePt t="22868" x="1868488" y="1028700"/>
          <p14:tracePt t="22880" x="1835150" y="1028700"/>
          <p14:tracePt t="22884" x="1784350" y="1028700"/>
          <p14:tracePt t="22896" x="1708150" y="1028700"/>
          <p14:tracePt t="22900" x="1622425" y="1028700"/>
          <p14:tracePt t="22912" x="1520825" y="1028700"/>
          <p14:tracePt t="22916" x="1435100" y="1028700"/>
          <p14:tracePt t="22928" x="1350963" y="1028700"/>
          <p14:tracePt t="22931" x="1257300" y="1028700"/>
          <p14:tracePt t="22943" x="1181100" y="1028700"/>
          <p14:tracePt t="22947" x="1112838" y="1028700"/>
          <p14:tracePt t="22960" x="1054100" y="1028700"/>
          <p14:tracePt t="22964" x="1019175" y="1028700"/>
          <p14:tracePt t="22984" x="1003300" y="1028700"/>
          <p14:tracePt t="22991" x="993775" y="1028700"/>
          <p14:tracePt t="22994" x="985838" y="1028700"/>
          <p14:tracePt t="23103" x="985838" y="1036638"/>
          <p14:tracePt t="23119" x="976313" y="1036638"/>
          <p14:tracePt t="23123" x="968375" y="1044575"/>
          <p14:tracePt t="23135" x="968375" y="1054100"/>
          <p14:tracePt t="23140" x="968375" y="1062038"/>
          <p14:tracePt t="23157" x="960438" y="1096963"/>
          <p14:tracePt t="23166" x="950913" y="1112838"/>
          <p14:tracePt t="23174" x="935038" y="1147763"/>
          <p14:tracePt t="23183" x="909638" y="1223963"/>
          <p14:tracePt t="23188" x="892175" y="1317625"/>
          <p14:tracePt t="23199" x="858838" y="1427163"/>
          <p14:tracePt t="23203" x="831850" y="1546225"/>
          <p14:tracePt t="23216" x="806450" y="1708150"/>
          <p14:tracePt t="23220" x="781050" y="1870075"/>
          <p14:tracePt t="23232" x="773113" y="2047875"/>
          <p14:tracePt t="23235" x="755650" y="2260600"/>
          <p14:tracePt t="23247" x="755650" y="2524125"/>
          <p14:tracePt t="23251" x="755650" y="2778125"/>
          <p14:tracePt t="23263" x="755650" y="3101975"/>
          <p14:tracePt t="23267" x="755650" y="3365500"/>
          <p14:tracePt t="23279" x="765175" y="3687763"/>
          <p14:tracePt t="23283" x="798513" y="3960813"/>
          <p14:tracePt t="23295" x="831850" y="4232275"/>
          <p14:tracePt t="23299" x="858838" y="4452938"/>
          <p14:tracePt t="23311" x="884238" y="4665663"/>
          <p14:tracePt t="23315" x="909638" y="4827588"/>
          <p14:tracePt t="23328" x="935038" y="4962525"/>
          <p14:tracePt t="23331" x="942975" y="5073650"/>
          <p14:tracePt t="23343" x="960438" y="5149850"/>
          <p14:tracePt t="23347" x="968375" y="5208588"/>
          <p14:tracePt t="23359" x="985838" y="5218113"/>
          <p14:tracePt t="23363" x="985838" y="5226050"/>
          <p14:tracePt t="23376" x="985838" y="5235575"/>
          <p14:tracePt t="23408" x="993775" y="5235575"/>
          <p14:tracePt t="23411" x="1019175" y="5235575"/>
          <p14:tracePt t="23424" x="1062038" y="5235575"/>
          <p14:tracePt t="23427" x="1163638" y="5235575"/>
          <p14:tracePt t="23441" x="1265238" y="5235575"/>
          <p14:tracePt t="23444" x="1393825" y="5192713"/>
          <p14:tracePt t="23457" x="1538288" y="5157788"/>
          <p14:tracePt t="23459" x="1724025" y="5106988"/>
          <p14:tracePt t="23472" x="1903413" y="5048250"/>
          <p14:tracePt t="23475" x="2132013" y="4987925"/>
          <p14:tracePt t="23489" x="2327275" y="4946650"/>
          <p14:tracePt t="23493" x="2524125" y="4903788"/>
          <p14:tracePt t="23509" x="2811463" y="4886325"/>
          <p14:tracePt t="23520" x="2897188" y="4886325"/>
          <p14:tracePt t="23524" x="2905125" y="4886325"/>
          <p14:tracePt t="23585" x="2905125" y="4878388"/>
          <p14:tracePt t="23588" x="2905125" y="4868863"/>
          <p14:tracePt t="23599" x="2905125" y="4818063"/>
          <p14:tracePt t="23605" x="2889250" y="4733925"/>
          <p14:tracePt t="23615" x="2838450" y="4589463"/>
          <p14:tracePt t="23619" x="2778125" y="4359275"/>
          <p14:tracePt t="23631" x="2701925" y="3994150"/>
          <p14:tracePt t="23635" x="2625725" y="3619500"/>
          <p14:tracePt t="23647" x="2532063" y="3170238"/>
          <p14:tracePt t="23651" x="2455863" y="2744788"/>
          <p14:tracePt t="23663" x="2395538" y="2328863"/>
          <p14:tracePt t="23667" x="2362200" y="1997075"/>
          <p14:tracePt t="23679" x="2344738" y="1708150"/>
          <p14:tracePt t="23683" x="2344738" y="1504950"/>
          <p14:tracePt t="23696" x="2336800" y="1360488"/>
          <p14:tracePt t="23700" x="2319338" y="1241425"/>
          <p14:tracePt t="23712" x="2311400" y="1130300"/>
          <p14:tracePt t="23716" x="2301875" y="1054100"/>
          <p14:tracePt t="23727" x="2293938" y="993775"/>
          <p14:tracePt t="23732" x="2286000" y="968375"/>
          <p14:tracePt t="23743" x="2276475" y="952500"/>
          <p14:tracePt t="23748" x="2276475" y="942975"/>
          <p14:tracePt t="23871" x="2260600" y="942975"/>
          <p14:tracePt t="23877" x="2251075" y="942975"/>
          <p14:tracePt t="23889" x="2217738" y="935038"/>
          <p14:tracePt t="23895" x="2174875" y="925513"/>
          <p14:tracePt t="23905" x="2073275" y="925513"/>
          <p14:tracePt t="23909" x="1903413" y="925513"/>
          <p14:tracePt t="23923" x="1223963" y="952500"/>
          <p14:tracePt t="23935" x="790575" y="952500"/>
          <p14:tracePt t="23941" x="357188" y="968375"/>
          <p14:tracePt t="24371" x="288925" y="4919663"/>
          <p14:tracePt t="24377" x="569913" y="4775200"/>
          <p14:tracePt t="24385" x="831850" y="4683125"/>
          <p14:tracePt t="24389" x="1120775" y="4597400"/>
          <p14:tracePt t="24401" x="1409700" y="4529138"/>
          <p14:tracePt t="24405" x="1716088" y="4460875"/>
          <p14:tracePt t="24419" x="2005013" y="4394200"/>
          <p14:tracePt t="24424" x="2319338" y="4325938"/>
          <p14:tracePt t="24433" x="2600325" y="4257675"/>
          <p14:tracePt t="24439" x="2879725" y="4189413"/>
          <p14:tracePt t="24455" x="3211513" y="4113213"/>
          <p14:tracePt t="24466" x="3297238" y="4079875"/>
          <p14:tracePt t="24473" x="3363913" y="4044950"/>
          <p14:tracePt t="24482" x="3363913" y="4027488"/>
          <p14:tracePt t="24498" x="3373438" y="3994150"/>
          <p14:tracePt t="24501" x="3373438" y="3968750"/>
          <p14:tracePt t="24514" x="3373438" y="3875088"/>
          <p14:tracePt t="24517" x="3373438" y="3748088"/>
          <p14:tracePt t="24529" x="3363913" y="3578225"/>
          <p14:tracePt t="24533" x="3322638" y="3348038"/>
          <p14:tracePt t="24546" x="3244850" y="3119438"/>
          <p14:tracePt t="24549" x="3168650" y="2906713"/>
          <p14:tracePt t="24561" x="3049588" y="2660650"/>
          <p14:tracePt t="24565" x="2947988" y="2463800"/>
          <p14:tracePt t="24577" x="2828925" y="2293938"/>
          <p14:tracePt t="24581" x="2760663" y="2174875"/>
          <p14:tracePt t="24595" x="2693988" y="2065338"/>
          <p14:tracePt t="24598" x="2633663" y="1989138"/>
          <p14:tracePt t="24610" x="2590800" y="1911350"/>
          <p14:tracePt t="24614" x="2557463" y="1860550"/>
          <p14:tracePt t="24627" x="2532063" y="1809750"/>
          <p14:tracePt t="24630" x="2514600" y="1793875"/>
          <p14:tracePt t="24641" x="2506663" y="1776413"/>
          <p14:tracePt t="24646" x="2506663" y="1766888"/>
          <p14:tracePt t="44641" x="2506663" y="1801813"/>
          <p14:tracePt t="44654" x="2506663" y="1878013"/>
          <p14:tracePt t="44666" x="2506663" y="1920875"/>
          <p14:tracePt t="44669" x="2506663" y="1954213"/>
          <p14:tracePt t="44682" x="2506663" y="1963738"/>
          <p14:tracePt t="44778" x="2514600" y="1963738"/>
          <p14:tracePt t="44794" x="2532063" y="1963738"/>
          <p14:tracePt t="44798" x="2557463" y="1971675"/>
          <p14:tracePt t="44812" x="2582863" y="1997075"/>
          <p14:tracePt t="44815" x="2600325" y="2022475"/>
          <p14:tracePt t="44826" x="2608263" y="2047875"/>
          <p14:tracePt t="44830" x="2608263" y="2082800"/>
          <p14:tracePt t="44840" x="2608263" y="2090738"/>
          <p14:tracePt t="44845" x="2608263" y="2098675"/>
          <p14:tracePt t="45331" x="2600325" y="2098675"/>
          <p14:tracePt t="45334" x="2590800" y="2098675"/>
          <p14:tracePt t="45347" x="2574925" y="2098675"/>
          <p14:tracePt t="45350" x="2549525" y="2098675"/>
          <p14:tracePt t="45363" x="2514600" y="2098675"/>
          <p14:tracePt t="45365" x="2506663" y="2108200"/>
          <p14:tracePt t="45381" x="2463800" y="2108200"/>
          <p14:tracePt t="45399" x="2446338" y="2108200"/>
          <p14:tracePt t="46083" x="2420938" y="2098675"/>
          <p14:tracePt t="46100" x="2387600" y="2082800"/>
          <p14:tracePt t="46115" x="2251075" y="2039938"/>
          <p14:tracePt t="46122" x="2192338" y="2022475"/>
          <p14:tracePt t="46127" x="2116138" y="1997075"/>
          <p14:tracePt t="46140" x="2047875" y="1989138"/>
          <p14:tracePt t="46147" x="1971675" y="1979613"/>
          <p14:tracePt t="46155" x="1911350" y="1971675"/>
          <p14:tracePt t="46165" x="1852613" y="1954213"/>
          <p14:tracePt t="46170" x="1792288" y="1938338"/>
          <p14:tracePt t="46175" x="1749425" y="1928813"/>
          <p14:tracePt t="46190" x="1698625" y="1920875"/>
          <p14:tracePt t="46195" x="1665288" y="1911350"/>
          <p14:tracePt t="46210" x="1647825" y="1895475"/>
          <p14:tracePt t="46234" x="1639888" y="1895475"/>
          <p14:tracePt t="46464" x="1657350" y="1895475"/>
          <p14:tracePt t="46475" x="1682750" y="1895475"/>
          <p14:tracePt t="46480" x="1724025" y="1895475"/>
          <p14:tracePt t="46491" x="1766888" y="1895475"/>
          <p14:tracePt t="46496" x="1801813" y="1895475"/>
          <p14:tracePt t="46509" x="1817688" y="1895475"/>
          <p14:tracePt t="46515" x="1852613" y="1895475"/>
          <p14:tracePt t="46525" x="1903413" y="1903413"/>
          <p14:tracePt t="46531" x="1954213" y="1938338"/>
          <p14:tracePt t="46540" x="1962150" y="1963738"/>
          <p14:tracePt t="46546" x="1997075" y="2005013"/>
          <p14:tracePt t="46556" x="2022475" y="2065338"/>
          <p14:tracePt t="46561" x="2047875" y="2141538"/>
          <p14:tracePt t="46571" x="2055813" y="2217738"/>
          <p14:tracePt t="46578" x="2055813" y="2286000"/>
          <p14:tracePt t="46589" x="2047875" y="2362200"/>
          <p14:tracePt t="46595" x="2012950" y="2422525"/>
          <p14:tracePt t="46605" x="1979613" y="2489200"/>
          <p14:tracePt t="46608" x="1928813" y="2541588"/>
          <p14:tracePt t="46620" x="1860550" y="2592388"/>
          <p14:tracePt t="46625" x="1801813" y="2633663"/>
          <p14:tracePt t="46636" x="1741488" y="2668588"/>
          <p14:tracePt t="46639" x="1673225" y="2701925"/>
          <p14:tracePt t="46653" x="1622425" y="2719388"/>
          <p14:tracePt t="46656" x="1597025" y="2727325"/>
          <p14:tracePt t="46669" x="1589088" y="2727325"/>
          <p14:tracePt t="46752" x="1589088" y="2693988"/>
          <p14:tracePt t="46765" x="1589088" y="2676525"/>
          <p14:tracePt t="46768" x="1597025" y="2651125"/>
          <p14:tracePt t="46780" x="1597025" y="2625725"/>
          <p14:tracePt t="46784" x="1606550" y="2600325"/>
          <p14:tracePt t="46802" x="1606550" y="2574925"/>
          <p14:tracePt t="46815" x="1606550" y="2557463"/>
          <p14:tracePt t="46829" x="1614488" y="2557463"/>
          <p14:tracePt t="48001" x="1631950" y="2549525"/>
          <p14:tracePt t="48004" x="1631950" y="2541588"/>
          <p14:tracePt t="48014" x="1665288" y="2489200"/>
          <p14:tracePt t="48018" x="1682750" y="2473325"/>
          <p14:tracePt t="48030" x="1716088" y="2455863"/>
          <p14:tracePt t="48035" x="1749425" y="2438400"/>
          <p14:tracePt t="48047" x="1784350" y="2438400"/>
          <p14:tracePt t="48051" x="1827213" y="2438400"/>
          <p14:tracePt t="48063" x="1860550" y="2438400"/>
          <p14:tracePt t="48066" x="1920875" y="2463800"/>
          <p14:tracePt t="48078" x="2012950" y="2532063"/>
          <p14:tracePt t="48082" x="2124075" y="2660650"/>
          <p14:tracePt t="48096" x="2260600" y="2838450"/>
          <p14:tracePt t="48099" x="2387600" y="3033713"/>
          <p14:tracePt t="48111" x="2489200" y="3228975"/>
          <p14:tracePt t="48114" x="2582863" y="3398838"/>
          <p14:tracePt t="48128" x="2659063" y="3517900"/>
          <p14:tracePt t="48131" x="2701925" y="3594100"/>
          <p14:tracePt t="48144" x="2727325" y="3646488"/>
          <p14:tracePt t="48206" x="2752725" y="3646488"/>
          <p14:tracePt t="48210" x="2786063" y="3611563"/>
          <p14:tracePt t="48224" x="2811463" y="3568700"/>
          <p14:tracePt t="48230" x="2854325" y="3509963"/>
          <p14:tracePt t="48238" x="2940050" y="3398838"/>
          <p14:tracePt t="48243" x="3041650" y="3279775"/>
          <p14:tracePt t="48255" x="3143250" y="3127375"/>
          <p14:tracePt t="48259" x="3305175" y="2949575"/>
          <p14:tracePt t="48271" x="3482975" y="2727325"/>
          <p14:tracePt t="48275" x="3703638" y="2506663"/>
          <p14:tracePt t="48288" x="3916363" y="2311400"/>
          <p14:tracePt t="48294" x="4162425" y="2124075"/>
          <p14:tracePt t="48303" x="4341813" y="1989138"/>
          <p14:tracePt t="48308" x="4486275" y="1895475"/>
          <p14:tracePt t="48319" x="4570413" y="1852613"/>
          <p14:tracePt t="48324" x="4587875" y="1852613"/>
          <p14:tracePt t="48339" x="4587875" y="1870075"/>
          <p14:tracePt t="48352" x="4587875" y="1911350"/>
          <p14:tracePt t="48355" x="4595813" y="1938338"/>
          <p14:tracePt t="48368" x="4595813" y="1979613"/>
          <p14:tracePt t="48372" x="4595813" y="2047875"/>
          <p14:tracePt t="48383" x="4595813" y="2116138"/>
          <p14:tracePt t="48387" x="4587875" y="2209800"/>
          <p14:tracePt t="48400" x="4579938" y="2278063"/>
          <p14:tracePt t="48404" x="4562475" y="2336800"/>
          <p14:tracePt t="48415" x="4545013" y="2354263"/>
          <p14:tracePt t="48419" x="4545013" y="2362200"/>
          <p14:tracePt t="48431" x="4537075" y="2371725"/>
          <p14:tracePt t="48592" x="4537075" y="2397125"/>
          <p14:tracePt t="48596" x="4511675" y="2438400"/>
          <p14:tracePt t="48607" x="4494213" y="2516188"/>
          <p14:tracePt t="48611" x="4486275" y="2582863"/>
          <p14:tracePt t="48622" x="4468813" y="2686050"/>
          <p14:tracePt t="48626" x="4468813" y="2795588"/>
          <p14:tracePt t="48638" x="4468813" y="2922588"/>
          <p14:tracePt t="48643" x="4468813" y="3025775"/>
          <p14:tracePt t="48655" x="4468813" y="3094038"/>
          <p14:tracePt t="48661" x="4468813" y="3144838"/>
          <p14:tracePt t="48832" x="4486275" y="3144838"/>
          <p14:tracePt t="48837" x="4494213" y="3144838"/>
          <p14:tracePt t="48847" x="4562475" y="3119438"/>
          <p14:tracePt t="48852" x="4765675" y="2965450"/>
          <p14:tracePt t="48864" x="5140325" y="2693988"/>
          <p14:tracePt t="48867" x="5657850" y="2371725"/>
          <p14:tracePt t="48880" x="6253163" y="2014538"/>
          <p14:tracePt t="48883" x="6873875" y="1708150"/>
          <p14:tracePt t="48896" x="7485063" y="1462088"/>
          <p14:tracePt t="48899" x="8004175" y="1317625"/>
          <p14:tracePt t="48913" x="8445500" y="1257300"/>
          <p14:tracePt t="48915" x="8742363" y="1249363"/>
          <p14:tracePt t="48928" x="8947150" y="1249363"/>
          <p14:tracePt t="48932" x="9074150" y="1257300"/>
          <p14:tracePt t="48945" x="9150350" y="1292225"/>
          <p14:tracePt t="48948" x="9201150" y="1333500"/>
          <p14:tracePt t="48961" x="9236075" y="1368425"/>
          <p14:tracePt t="48964" x="9244013" y="1401763"/>
          <p14:tracePt t="48978" x="9244013" y="1436688"/>
          <p14:tracePt t="48981" x="9226550" y="1452563"/>
          <p14:tracePt t="48995" x="9175750" y="1477963"/>
          <p14:tracePt t="49010" x="9158288" y="1487488"/>
          <p14:tracePt t="49013" x="9150350" y="1495425"/>
          <p14:tracePt t="49262" x="9142413" y="1495425"/>
          <p14:tracePt t="49266" x="9124950" y="1495425"/>
          <p14:tracePt t="49279" x="9107488" y="1495425"/>
          <p14:tracePt t="49283" x="9099550" y="1495425"/>
          <p14:tracePt t="49770" x="9099550" y="1520825"/>
          <p14:tracePt t="49775" x="9091613" y="1538288"/>
          <p14:tracePt t="49785" x="9082088" y="1597025"/>
          <p14:tracePt t="49789" x="9064625" y="1657350"/>
          <p14:tracePt t="49801" x="9056688" y="1716088"/>
          <p14:tracePt t="49805" x="9048750" y="1776413"/>
          <p14:tracePt t="49818" x="9039225" y="1819275"/>
          <p14:tracePt t="49821" x="9031288" y="1852613"/>
          <p14:tracePt t="49834" x="9031288" y="1885950"/>
          <p14:tracePt t="49837" x="9031288" y="1895475"/>
          <p14:tracePt t="49902" x="9023350" y="1911350"/>
          <p14:tracePt t="49914" x="9023350" y="1920875"/>
          <p14:tracePt t="49930" x="9023350" y="1938338"/>
          <p14:tracePt t="49934" x="9023350" y="1963738"/>
          <p14:tracePt t="49946" x="9013825" y="1971675"/>
          <p14:tracePt t="49949" x="9005888" y="2005013"/>
          <p14:tracePt t="49962" x="8997950" y="2030413"/>
          <p14:tracePt t="49965" x="8988425" y="2065338"/>
          <p14:tracePt t="49982" x="8980488" y="2108200"/>
          <p14:tracePt t="49994" x="8980488" y="2124075"/>
          <p14:tracePt t="49999" x="8980488" y="2149475"/>
          <p14:tracePt t="50010" x="8980488" y="2166938"/>
          <p14:tracePt t="50012" x="8980488" y="2192338"/>
          <p14:tracePt t="50032" x="8980488" y="2209800"/>
          <p14:tracePt t="50048" x="8980488" y="2217738"/>
          <p14:tracePt t="50264" x="9013825" y="2217738"/>
          <p14:tracePt t="50268" x="9039225" y="2217738"/>
          <p14:tracePt t="50285" x="9082088" y="2217738"/>
          <p14:tracePt t="50293" x="9150350" y="2217738"/>
          <p14:tracePt t="50304" x="9320213" y="2217738"/>
          <p14:tracePt t="50315" x="9421813" y="2217738"/>
          <p14:tracePt t="50318" x="9532938" y="2217738"/>
          <p14:tracePt t="50329" x="9642475" y="2217738"/>
          <p14:tracePt t="50333" x="9761538" y="2217738"/>
          <p14:tracePt t="50345" x="9872663" y="2217738"/>
          <p14:tracePt t="50349" x="9956800" y="2227263"/>
          <p14:tracePt t="50362" x="9974263" y="2227263"/>
          <p14:tracePt t="50413" x="9974263" y="2235200"/>
          <p14:tracePt t="50416" x="9974263" y="2243138"/>
          <p14:tracePt t="50427" x="9974263" y="2260600"/>
          <p14:tracePt t="50430" x="9974263" y="2278063"/>
          <p14:tracePt t="50443" x="9948863" y="2328863"/>
          <p14:tracePt t="50446" x="9923463" y="2362200"/>
          <p14:tracePt t="50459" x="9898063" y="2387600"/>
          <p14:tracePt t="50462" x="9872663" y="2405063"/>
          <p14:tracePt t="50474" x="9864725" y="2422525"/>
          <p14:tracePt t="50479" x="9839325" y="2430463"/>
          <p14:tracePt t="50492" x="9839325" y="2438400"/>
          <p14:tracePt t="52057" x="9796463" y="2473325"/>
          <p14:tracePt t="52060" x="9786938" y="2481263"/>
          <p14:tracePt t="52070" x="9710738" y="2549525"/>
          <p14:tracePt t="52077" x="9617075" y="2617788"/>
          <p14:tracePt t="52084" x="9515475" y="2701925"/>
          <p14:tracePt t="52090" x="9405938" y="2787650"/>
          <p14:tracePt t="52101" x="9302750" y="2863850"/>
          <p14:tracePt t="52105" x="9193213" y="2949575"/>
          <p14:tracePt t="52118" x="9091613" y="3033713"/>
          <p14:tracePt t="52127" x="8963025" y="3127375"/>
          <p14:tracePt t="52135" x="8843963" y="3211513"/>
          <p14:tracePt t="52138" x="8742363" y="3279775"/>
          <p14:tracePt t="52150" x="8632825" y="3355975"/>
          <p14:tracePt t="52154" x="8555038" y="3398838"/>
          <p14:tracePt t="52166" x="8513763" y="3416300"/>
          <p14:tracePt t="52169" x="8496300" y="3424238"/>
          <p14:tracePt t="52181" x="8488363" y="3424238"/>
          <p14:tracePt t="52331" x="8470900" y="3441700"/>
          <p14:tracePt t="52348" x="8435975" y="3475038"/>
          <p14:tracePt t="52366" x="8428038" y="3475038"/>
          <p14:tracePt t="52818" x="8428038" y="3502025"/>
          <p14:tracePt t="52830" x="8428038" y="3517900"/>
          <p14:tracePt t="52835" x="8420100" y="3543300"/>
          <p14:tracePt t="52846" x="8410575" y="3560763"/>
          <p14:tracePt t="52850" x="8410575" y="3568700"/>
          <p14:tracePt t="52861" x="8402638" y="3594100"/>
          <p14:tracePt t="52865" x="8402638" y="3636963"/>
          <p14:tracePt t="52878" x="8402638" y="3654425"/>
          <p14:tracePt t="52882" x="8402638" y="3662363"/>
          <p14:tracePt t="53173" x="8420100" y="3662363"/>
          <p14:tracePt t="53183" x="8445500" y="3662363"/>
          <p14:tracePt t="53188" x="8470900" y="3662363"/>
          <p14:tracePt t="53200" x="8488363" y="3671888"/>
          <p14:tracePt t="53203" x="8513763" y="3671888"/>
          <p14:tracePt t="53216" x="8539163" y="3679825"/>
          <p14:tracePt t="53219" x="8547100" y="3679825"/>
          <p14:tracePt t="53231" x="8555038" y="3697288"/>
          <p14:tracePt t="53248" x="8555038" y="3705225"/>
          <p14:tracePt t="53251" x="8564563" y="3713163"/>
          <p14:tracePt t="53407" x="8555038" y="3713163"/>
          <p14:tracePt t="53411" x="8539163" y="3713163"/>
          <p14:tracePt t="53423" x="8504238" y="3713163"/>
          <p14:tracePt t="53426" x="8470900" y="3713163"/>
          <p14:tracePt t="53440" x="8435975" y="3705225"/>
          <p14:tracePt t="53442" x="8420100" y="3697288"/>
          <p14:tracePt t="53459" x="8377238" y="3687763"/>
          <p14:tracePt t="53471" x="8369300" y="3687763"/>
          <p14:tracePt t="53921" x="8369300" y="3713163"/>
          <p14:tracePt t="53924" x="8369300" y="3722688"/>
          <p14:tracePt t="53937" x="8369300" y="3748088"/>
          <p14:tracePt t="53940" x="8369300" y="3781425"/>
          <p14:tracePt t="53953" x="8394700" y="3816350"/>
          <p14:tracePt t="53961" x="8428038" y="3841750"/>
          <p14:tracePt t="53968" x="8470900" y="3875088"/>
          <p14:tracePt t="53971" x="8513763" y="3892550"/>
          <p14:tracePt t="53983" x="8564563" y="3900488"/>
          <p14:tracePt t="53988" x="8605838" y="3908425"/>
          <p14:tracePt t="54002" x="8623300" y="3908425"/>
          <p14:tracePt t="54005" x="8640763" y="3908425"/>
          <p14:tracePt t="54017" x="8648700" y="3908425"/>
          <p14:tracePt t="54047" x="8658225" y="3908425"/>
          <p14:tracePt t="54303" x="8666163" y="3892550"/>
          <p14:tracePt t="54306" x="8683625" y="3883025"/>
          <p14:tracePt t="54321" x="8699500" y="3867150"/>
          <p14:tracePt t="54325" x="8716963" y="3857625"/>
          <p14:tracePt t="54336" x="8734425" y="3849688"/>
          <p14:tracePt t="54342" x="8742363" y="3832225"/>
          <p14:tracePt t="54352" x="8759825" y="3824288"/>
          <p14:tracePt t="54358" x="8767763" y="3824288"/>
          <p14:tracePt t="54376" x="8785225" y="3816350"/>
          <p14:tracePt t="54384" x="8793163" y="3816350"/>
          <p14:tracePt t="54404" x="8802688" y="3816350"/>
          <p14:tracePt t="57908" x="8836025" y="3781425"/>
          <p14:tracePt t="57925" x="9371013" y="3509963"/>
          <p14:tracePt t="57936" x="10126663" y="3186113"/>
          <p14:tracePt t="57941" x="10901363" y="2914650"/>
          <p14:tracePt t="57951" x="11571288" y="2693988"/>
          <p14:tracePt t="57958" x="11953875" y="2541588"/>
          <p14:tracePt t="57972" x="12174538" y="2413000"/>
          <p14:tracePt t="58097" x="12158663" y="2116138"/>
          <p14:tracePt t="58101" x="12133263" y="2124075"/>
          <p14:tracePt t="58112" x="12098338" y="2124075"/>
          <p14:tracePt t="58116" x="12039600" y="2149475"/>
          <p14:tracePt t="58128" x="11961813" y="2166938"/>
          <p14:tracePt t="58138" x="11885613" y="2200275"/>
          <p14:tracePt t="58143" x="11809413" y="2243138"/>
          <p14:tracePt t="58147" x="11707813" y="2293938"/>
          <p14:tracePt t="58161" x="11606213" y="2336800"/>
          <p14:tracePt t="58164" x="11469688" y="2397125"/>
          <p14:tracePt t="58176" x="11317288" y="2473325"/>
          <p14:tracePt t="58180" x="11180763" y="2549525"/>
          <p14:tracePt t="58192" x="11018838" y="2633663"/>
          <p14:tracePt t="58196" x="10858500" y="2693988"/>
          <p14:tracePt t="58210" x="10729913" y="2752725"/>
          <p14:tracePt t="58213" x="10620375" y="2805113"/>
          <p14:tracePt t="58224" x="10518775" y="2846388"/>
          <p14:tracePt t="58228" x="10442575" y="2881313"/>
          <p14:tracePt t="58242" x="10382250" y="2906713"/>
          <p14:tracePt t="58246" x="10348913" y="2914650"/>
          <p14:tracePt t="58261" x="10313988" y="2922588"/>
          <p14:tracePt t="58274" x="10298113" y="2922588"/>
          <p14:tracePt t="58277" x="10271125" y="2932113"/>
          <p14:tracePt t="58290" x="10255250" y="2940050"/>
          <p14:tracePt t="58294" x="10229850" y="2940050"/>
          <p14:tracePt t="58306" x="10204450" y="2940050"/>
          <p14:tracePt t="58309" x="10179050" y="2940050"/>
          <p14:tracePt t="58322" x="10126663" y="2949575"/>
          <p14:tracePt t="58327" x="10101263" y="2949575"/>
          <p14:tracePt t="58339" x="10067925" y="2949575"/>
          <p14:tracePt t="58341" x="10042525" y="2949575"/>
          <p14:tracePt t="58357" x="10034588" y="2949575"/>
          <p14:tracePt t="58385" x="10017125" y="2949575"/>
          <p14:tracePt t="58402" x="9991725" y="2957513"/>
          <p14:tracePt t="58405" x="9983788" y="2957513"/>
          <p14:tracePt t="58418" x="9956800" y="2957513"/>
          <p14:tracePt t="58424" x="9931400" y="2957513"/>
          <p14:tracePt t="58435" x="9915525" y="2957513"/>
          <p14:tracePt t="58440" x="9890125" y="2965450"/>
          <p14:tracePt t="58451" x="9872663" y="2965450"/>
          <p14:tracePt t="58467" x="9864725" y="2965450"/>
          <p14:tracePt t="59839" x="9880600" y="2965450"/>
          <p14:tracePt t="59851" x="9923463" y="2949575"/>
          <p14:tracePt t="59856" x="9956800" y="2932113"/>
          <p14:tracePt t="59869" x="10059988" y="2871788"/>
          <p14:tracePt t="59874" x="10179050" y="2813050"/>
          <p14:tracePt t="59888" x="10390188" y="2676525"/>
          <p14:tracePt t="59901" x="10493375" y="2617788"/>
          <p14:tracePt t="59906" x="10585450" y="2549525"/>
          <p14:tracePt t="59916" x="10645775" y="2489200"/>
          <p14:tracePt t="59922" x="10696575" y="2455863"/>
          <p14:tracePt t="59931" x="10729913" y="2413000"/>
          <p14:tracePt t="59937" x="10747375" y="2387600"/>
          <p14:tracePt t="59948" x="10747375" y="2379663"/>
          <p14:tracePt t="59952" x="10747375" y="2354263"/>
          <p14:tracePt t="59963" x="10747375" y="2319338"/>
          <p14:tracePt t="59967" x="10747375" y="2303463"/>
          <p14:tracePt t="59979" x="10747375" y="2268538"/>
          <p14:tracePt t="59982" x="10721975" y="2217738"/>
          <p14:tracePt t="59997" x="10696575" y="2166938"/>
          <p14:tracePt t="60001" x="10653713" y="2116138"/>
          <p14:tracePt t="60016" x="10544175" y="2039938"/>
          <p14:tracePt t="60029" x="10467975" y="2005013"/>
          <p14:tracePt t="60033" x="10374313" y="1979613"/>
          <p14:tracePt t="60045" x="10271125" y="1963738"/>
          <p14:tracePt t="60048" x="10161588" y="1946275"/>
          <p14:tracePt t="60060" x="10034588" y="1911350"/>
          <p14:tracePt t="60063" x="9872663" y="1885950"/>
          <p14:tracePt t="60076" x="9642475" y="1844675"/>
          <p14:tracePt t="60078" x="9456738" y="1819275"/>
          <p14:tracePt t="60095" x="9074150" y="1751013"/>
          <p14:tracePt t="60108" x="8853488" y="1716088"/>
          <p14:tracePt t="60111" x="8658225" y="1690688"/>
          <p14:tracePt t="60124" x="8445500" y="1657350"/>
          <p14:tracePt t="60126" x="8258175" y="1649413"/>
          <p14:tracePt t="60141" x="8054975" y="1649413"/>
          <p14:tracePt t="60146" x="7900988" y="1649413"/>
          <p14:tracePt t="60157" x="7748588" y="1649413"/>
          <p14:tracePt t="60160" x="7621588" y="1649413"/>
          <p14:tracePt t="60172" x="7493000" y="1649413"/>
          <p14:tracePt t="60175" x="7383463" y="1674813"/>
          <p14:tracePt t="60187" x="7264400" y="1708150"/>
          <p14:tracePt t="60190" x="7162800" y="1741488"/>
          <p14:tracePt t="60209" x="6992938" y="1819275"/>
          <p14:tracePt t="60224" x="6864350" y="1895475"/>
          <p14:tracePt t="60241" x="6762750" y="1979613"/>
          <p14:tracePt t="60257" x="6737350" y="2014538"/>
          <p14:tracePt t="60268" x="6737350" y="2022475"/>
          <p14:tracePt t="60274" x="6737350" y="2030413"/>
          <p14:tracePt t="60336" x="6745288" y="2030413"/>
          <p14:tracePt t="60352" x="6770688" y="2014538"/>
          <p14:tracePt t="60362" x="6805613" y="1997075"/>
          <p14:tracePt t="60366" x="6856413" y="1971675"/>
          <p14:tracePt t="60379" x="6915150" y="1938338"/>
          <p14:tracePt t="60382" x="6992938" y="1895475"/>
          <p14:tracePt t="60397" x="7069138" y="1852613"/>
          <p14:tracePt t="60400" x="7162800" y="1793875"/>
          <p14:tracePt t="60412" x="7256463" y="1725613"/>
          <p14:tracePt t="60416" x="7348538" y="1657350"/>
          <p14:tracePt t="60428" x="7442200" y="1597025"/>
          <p14:tracePt t="60432" x="7518400" y="1538288"/>
          <p14:tracePt t="60443" x="7527925" y="1530350"/>
          <p14:tracePt t="60460" x="7535863" y="1530350"/>
          <p14:tracePt t="60496" x="7518400" y="1530350"/>
          <p14:tracePt t="60508" x="7477125" y="1571625"/>
          <p14:tracePt t="60514" x="7408863" y="1639888"/>
          <p14:tracePt t="60523" x="7348538" y="1741488"/>
          <p14:tracePt t="60528" x="7307263" y="1827213"/>
          <p14:tracePt t="60541" x="7264400" y="1963738"/>
          <p14:tracePt t="60544" x="7256463" y="2073275"/>
          <p14:tracePt t="60556" x="7256463" y="2200275"/>
          <p14:tracePt t="60561" x="7256463" y="2303463"/>
          <p14:tracePt t="60571" x="7289800" y="2387600"/>
          <p14:tracePt t="60575" x="7340600" y="2447925"/>
          <p14:tracePt t="60592" x="7467600" y="2506663"/>
          <p14:tracePt t="60607" x="7527925" y="2506663"/>
          <p14:tracePt t="60611" x="7612063" y="2506663"/>
          <p14:tracePt t="60623" x="7705725" y="2481263"/>
          <p14:tracePt t="60628" x="7807325" y="2447925"/>
          <p14:tracePt t="60642" x="8012113" y="2344738"/>
          <p14:tracePt t="60653" x="8088313" y="2286000"/>
          <p14:tracePt t="60657" x="8139113" y="2243138"/>
          <p14:tracePt t="60676" x="8199438" y="2174875"/>
          <p14:tracePt t="60691" x="8207375" y="2090738"/>
          <p14:tracePt t="60708" x="8139113" y="2005013"/>
          <p14:tracePt t="60722" x="8020050" y="1938338"/>
          <p14:tracePt t="60733" x="7977188" y="1928813"/>
          <p14:tracePt t="60738" x="7918450" y="1911350"/>
          <p14:tracePt t="60754" x="7850188" y="1911350"/>
          <p14:tracePt t="60770" x="7816850" y="1938338"/>
          <p14:tracePt t="60783" x="7781925" y="1979613"/>
          <p14:tracePt t="60788" x="7756525" y="2022475"/>
          <p14:tracePt t="60798" x="7756525" y="2047875"/>
          <p14:tracePt t="60802" x="7756525" y="2098675"/>
          <p14:tracePt t="60814" x="7773988" y="2192338"/>
          <p14:tracePt t="60818" x="7824788" y="2278063"/>
          <p14:tracePt t="60831" x="7910513" y="2344738"/>
          <p14:tracePt t="60833" x="8020050" y="2405063"/>
          <p14:tracePt t="60849" x="8343900" y="2455863"/>
          <p14:tracePt t="60862" x="8496300" y="2463800"/>
          <p14:tracePt t="60865" x="8716963" y="2463800"/>
          <p14:tracePt t="60879" x="8937625" y="2430463"/>
          <p14:tracePt t="60883" x="9269413" y="2362200"/>
          <p14:tracePt t="60894" x="9532938" y="2293938"/>
          <p14:tracePt t="60898" x="9771063" y="2217738"/>
          <p14:tracePt t="60910" x="9915525" y="2166938"/>
          <p14:tracePt t="60914" x="10034588" y="2124075"/>
          <p14:tracePt t="60925" x="10110788" y="2090738"/>
          <p14:tracePt t="60930" x="10118725" y="2082800"/>
          <p14:tracePt t="61222" x="10136188" y="2073275"/>
          <p14:tracePt t="61228" x="10144125" y="2073275"/>
          <p14:tracePt t="61239" x="10220325" y="2055813"/>
          <p14:tracePt t="61243" x="10323513" y="2030413"/>
          <p14:tracePt t="61257" x="10729913" y="2005013"/>
          <p14:tracePt t="61271" x="10942638" y="1989138"/>
          <p14:tracePt t="61273" x="11122025" y="1979613"/>
          <p14:tracePt t="61292" x="11376025" y="1963738"/>
          <p14:tracePt t="61303" x="11461750" y="1954213"/>
          <p14:tracePt t="61306" x="11512550" y="1946275"/>
          <p14:tracePt t="61317" x="11520488" y="1946275"/>
          <p14:tracePt t="61323" x="11530013" y="1946275"/>
          <p14:tracePt t="61937" x="11530013" y="1928813"/>
          <p14:tracePt t="61954" x="11537950" y="1852613"/>
          <p14:tracePt t="61967" x="11545888" y="1809750"/>
          <p14:tracePt t="61971" x="11545888" y="1758950"/>
          <p14:tracePt t="61981" x="11555413" y="1741488"/>
          <p14:tracePt t="61985" x="11555413" y="1708150"/>
          <p14:tracePt t="62003" x="11555413" y="1674813"/>
          <p14:tracePt t="62015" x="11563350" y="1649413"/>
          <p14:tracePt t="62022" x="11563350" y="1639888"/>
          <p14:tracePt t="64136" x="11545888" y="1639888"/>
          <p14:tracePt t="64148" x="11520488" y="1657350"/>
          <p14:tracePt t="64152" x="11487150" y="1700213"/>
          <p14:tracePt t="64164" x="11418888" y="1751013"/>
          <p14:tracePt t="64170" x="11368088" y="1819275"/>
          <p14:tracePt t="64180" x="11299825" y="1878013"/>
          <p14:tracePt t="64187" x="11231563" y="1946275"/>
          <p14:tracePt t="64196" x="11163300" y="2014538"/>
          <p14:tracePt t="64203" x="11112500" y="2082800"/>
          <p14:tracePt t="64212" x="11061700" y="2133600"/>
          <p14:tracePt t="64216" x="11018838" y="2184400"/>
          <p14:tracePt t="64228" x="11002963" y="2192338"/>
          <p14:tracePt t="64231" x="10977563" y="2217738"/>
          <p14:tracePt t="64243" x="10960100" y="2243138"/>
          <p14:tracePt t="64247" x="10960100" y="2252663"/>
          <p14:tracePt t="64260" x="10952163" y="2260600"/>
          <p14:tracePt t="64264" x="10942638" y="2260600"/>
          <p14:tracePt t="64276" x="10942638" y="2278063"/>
          <p14:tracePt t="64281" x="10934700" y="2293938"/>
          <p14:tracePt t="64292" x="10926763" y="2303463"/>
          <p14:tracePt t="64295" x="10901363" y="2336800"/>
          <p14:tracePt t="64308" x="10874375" y="2379663"/>
          <p14:tracePt t="64311" x="10833100" y="2413000"/>
          <p14:tracePt t="64324" x="10807700" y="2438400"/>
          <p14:tracePt t="64328" x="10772775" y="2481263"/>
          <p14:tracePt t="64340" x="10729913" y="2516188"/>
          <p14:tracePt t="64344" x="10696575" y="2557463"/>
          <p14:tracePt t="64355" x="10645775" y="2592388"/>
          <p14:tracePt t="64359" x="10602913" y="2617788"/>
          <p14:tracePt t="64371" x="10602913" y="2625725"/>
          <p14:tracePt t="64375" x="10602913" y="2633663"/>
          <p14:tracePt t="64752" x="10594975" y="2633663"/>
          <p14:tracePt t="64764" x="10534650" y="2668588"/>
          <p14:tracePt t="64769" x="10458450" y="2727325"/>
          <p14:tracePt t="64780" x="10323513" y="2795588"/>
          <p14:tracePt t="64788" x="10161588" y="2881313"/>
          <p14:tracePt t="64796" x="10017125" y="2957513"/>
          <p14:tracePt t="64800" x="9915525" y="3025775"/>
          <p14:tracePt t="64811" x="9821863" y="3084513"/>
          <p14:tracePt t="64815" x="9745663" y="3109913"/>
          <p14:tracePt t="64827" x="9728200" y="3127375"/>
          <p14:tracePt t="64878" x="9728200" y="3119438"/>
          <p14:tracePt t="64890" x="9728200" y="3109913"/>
          <p14:tracePt t="64895" x="9736138" y="3033713"/>
          <p14:tracePt t="64907" x="9745663" y="2949575"/>
          <p14:tracePt t="64911" x="9753600" y="2863850"/>
          <p14:tracePt t="64923" x="9761538" y="2787650"/>
          <p14:tracePt t="64927" x="9779000" y="2727325"/>
          <p14:tracePt t="64939" x="9779000" y="2719388"/>
          <p14:tracePt t="65180" x="9779000" y="2736850"/>
          <p14:tracePt t="65184" x="9779000" y="2744788"/>
          <p14:tracePt t="65196" x="9771063" y="2770188"/>
          <p14:tracePt t="65199" x="9761538" y="2805113"/>
          <p14:tracePt t="65211" x="9728200" y="2855913"/>
          <p14:tracePt t="65215" x="9702800" y="2906713"/>
          <p14:tracePt t="65226" x="9685338" y="2940050"/>
          <p14:tracePt t="65231" x="9685338" y="2965450"/>
          <p14:tracePt t="65243" x="9677400" y="3008313"/>
          <p14:tracePt t="65247" x="9652000" y="3067050"/>
          <p14:tracePt t="65260" x="9634538" y="3152775"/>
          <p14:tracePt t="65264" x="9609138" y="3228975"/>
          <p14:tracePt t="65275" x="9591675" y="3289300"/>
          <p14:tracePt t="65278" x="9566275" y="3348038"/>
          <p14:tracePt t="65291" x="9558338" y="3398838"/>
          <p14:tracePt t="65294" x="9550400" y="3416300"/>
          <p14:tracePt t="73965" x="9550400" y="3390900"/>
          <p14:tracePt t="73978" x="9550400" y="3348038"/>
          <p14:tracePt t="73982" x="9550400" y="3297238"/>
          <p14:tracePt t="73995" x="9540875" y="3254375"/>
          <p14:tracePt t="73999" x="9532938" y="3221038"/>
          <p14:tracePt t="74010" x="9523413" y="3186113"/>
          <p14:tracePt t="74018" x="9523413" y="3178175"/>
          <p14:tracePt t="74027" x="9523413" y="3152775"/>
          <p14:tracePt t="74031" x="9523413" y="3127375"/>
          <p14:tracePt t="74042" x="9523413" y="3119438"/>
          <p14:tracePt t="74050" x="9523413" y="3109913"/>
          <p14:tracePt t="80255" x="9507538" y="3067050"/>
          <p14:tracePt t="80271" x="9472613" y="3016250"/>
          <p14:tracePt t="80276" x="9431338" y="2965450"/>
          <p14:tracePt t="80288" x="9363075" y="2906713"/>
          <p14:tracePt t="80292" x="9302750" y="2855913"/>
          <p14:tracePt t="80304" x="9251950" y="2813050"/>
          <p14:tracePt t="80308" x="9209088" y="2778125"/>
          <p14:tracePt t="80319" x="9183688" y="2736850"/>
          <p14:tracePt t="80324" x="9158288" y="2719388"/>
          <p14:tracePt t="80336" x="9124950" y="2693988"/>
          <p14:tracePt t="80340" x="9091613" y="2676525"/>
          <p14:tracePt t="80352" x="9039225" y="2668588"/>
          <p14:tracePt t="80355" x="8997950" y="2668588"/>
          <p14:tracePt t="80368" x="8937625" y="2660650"/>
          <p14:tracePt t="80373" x="8878888" y="2660650"/>
          <p14:tracePt t="80383" x="8810625" y="2660650"/>
          <p14:tracePt t="80387" x="8724900" y="2660650"/>
          <p14:tracePt t="80400" x="8658225" y="2660650"/>
          <p14:tracePt t="80403" x="8580438" y="2651125"/>
          <p14:tracePt t="80416" x="8521700" y="2651125"/>
          <p14:tracePt t="80420" x="8478838" y="2643188"/>
          <p14:tracePt t="80431" x="8445500" y="2643188"/>
          <p14:tracePt t="80435" x="8428038" y="2633663"/>
          <p14:tracePt t="80496" x="8428038" y="2625725"/>
          <p14:tracePt t="80502" x="8435975" y="2625725"/>
          <p14:tracePt t="80511" x="8445500" y="2608263"/>
          <p14:tracePt t="80515" x="8445500" y="2592388"/>
          <p14:tracePt t="80532" x="8453438" y="2549525"/>
          <p14:tracePt t="80548" x="8445500" y="2498725"/>
          <p14:tracePt t="80563" x="8420100" y="2447925"/>
          <p14:tracePt t="80583" x="8394700" y="2397125"/>
          <p14:tracePt t="80590" x="8377238" y="2379663"/>
          <p14:tracePt t="80594" x="8369300" y="2362200"/>
          <p14:tracePt t="80607" x="8369300" y="2344738"/>
          <p14:tracePt t="80611" x="8369300" y="2319338"/>
          <p14:tracePt t="80625" x="8369300" y="2311400"/>
          <p14:tracePt t="80631" x="8369300" y="2303463"/>
          <p14:tracePt t="80640" x="8369300" y="2286000"/>
          <p14:tracePt t="80654" x="8369300" y="2278063"/>
          <p14:tracePt t="80672" x="8369300" y="2268538"/>
          <p14:tracePt t="80768" x="8394700" y="2252663"/>
          <p14:tracePt t="80773" x="8435975" y="2227263"/>
          <p14:tracePt t="80785" x="8462963" y="2217738"/>
          <p14:tracePt t="80789" x="8521700" y="2200275"/>
          <p14:tracePt t="80802" x="8597900" y="2166938"/>
          <p14:tracePt t="80806" x="8699500" y="2133600"/>
          <p14:tracePt t="80818" x="8785225" y="2108200"/>
          <p14:tracePt t="80822" x="8904288" y="2090738"/>
          <p14:tracePt t="80833" x="9005888" y="2065338"/>
          <p14:tracePt t="80838" x="9107488" y="2039938"/>
          <p14:tracePt t="80849" x="9193213" y="2022475"/>
          <p14:tracePt t="80854" x="9294813" y="2005013"/>
          <p14:tracePt t="80866" x="9380538" y="1997075"/>
          <p14:tracePt t="80870" x="9439275" y="1997075"/>
          <p14:tracePt t="80882" x="9498013" y="1997075"/>
          <p14:tracePt t="80886" x="9540875" y="1997075"/>
          <p14:tracePt t="80913" x="9659938" y="1997075"/>
          <p14:tracePt t="80917" x="9694863" y="1997075"/>
          <p14:tracePt t="80930" x="9720263" y="2005013"/>
          <p14:tracePt t="80934" x="9771063" y="2014538"/>
          <p14:tracePt t="80949" x="9864725" y="2030413"/>
          <p14:tracePt t="80965" x="9966325" y="2039938"/>
          <p14:tracePt t="80977" x="9999663" y="2039938"/>
          <p14:tracePt t="80981" x="10009188" y="2039938"/>
          <p14:tracePt t="80995" x="10017125" y="2039938"/>
          <p14:tracePt t="81001" x="10025063" y="2039938"/>
          <p14:tracePt t="81014" x="10034588" y="2039938"/>
          <p14:tracePt t="81030" x="10059988" y="2039938"/>
          <p14:tracePt t="81041" x="10085388" y="2039938"/>
          <p14:tracePt t="81045" x="10101263" y="2039938"/>
          <p14:tracePt t="81060" x="10110788" y="2039938"/>
          <p14:tracePt t="81066" x="10126663" y="2039938"/>
          <p14:tracePt t="81074" x="10161588" y="2039938"/>
          <p14:tracePt t="81080" x="10169525" y="2039938"/>
          <p14:tracePt t="81089" x="10194925" y="2039938"/>
          <p14:tracePt t="81096" x="10212388" y="2039938"/>
          <p14:tracePt t="81106" x="10229850" y="2039938"/>
          <p14:tracePt t="81111" x="10245725" y="2039938"/>
          <p14:tracePt t="161904" x="10220325" y="2039938"/>
          <p14:tracePt t="161907" x="10212388" y="2039938"/>
          <p14:tracePt t="161920" x="9974263" y="2039938"/>
          <p14:tracePt t="161923" x="9771063" y="2055813"/>
          <p14:tracePt t="161936" x="9583738" y="2065338"/>
          <p14:tracePt t="161941" x="9421813" y="2090738"/>
          <p14:tracePt t="161954" x="9294813" y="2133600"/>
          <p14:tracePt t="161958" x="9201150" y="2166938"/>
          <p14:tracePt t="161967" x="9142413" y="2184400"/>
          <p14:tracePt t="161971" x="9107488" y="2200275"/>
          <p14:tracePt t="161982" x="9107488" y="2217738"/>
          <p14:tracePt t="162004" x="9117013" y="2227263"/>
          <p14:tracePt t="162015" x="9142413" y="2235200"/>
          <p14:tracePt t="162019" x="9167813" y="2260600"/>
          <p14:tracePt t="162030" x="9201150" y="2278063"/>
          <p14:tracePt t="162035" x="9226550" y="2311400"/>
          <p14:tracePt t="162049" x="9236075" y="2336800"/>
          <p14:tracePt t="162051" x="9244013" y="2387600"/>
          <p14:tracePt t="162063" x="9251950" y="2481263"/>
          <p14:tracePt t="162067" x="9251950" y="2582863"/>
          <p14:tracePt t="162079" x="9226550" y="2693988"/>
          <p14:tracePt t="162083" x="9183688" y="2813050"/>
          <p14:tracePt t="162095" x="9107488" y="2949575"/>
          <p14:tracePt t="162098" x="8997950" y="3094038"/>
          <p14:tracePt t="162113" x="8861425" y="3271838"/>
          <p14:tracePt t="162115" x="8709025" y="3459163"/>
          <p14:tracePt t="162128" x="8521700" y="3722688"/>
          <p14:tracePt t="162131" x="8318500" y="4011613"/>
          <p14:tracePt t="162143" x="8121650" y="4300538"/>
          <p14:tracePt t="162147" x="7951788" y="4538663"/>
          <p14:tracePt t="162159" x="7807325" y="4699000"/>
          <p14:tracePt t="162162" x="7697788" y="4802188"/>
          <p14:tracePt t="162174" x="7612063" y="4860925"/>
          <p14:tracePt t="162177" x="7545388" y="4894263"/>
          <p14:tracePt t="162190" x="7535863" y="4894263"/>
          <p14:tracePt t="162206" x="7527925" y="4894263"/>
          <p14:tracePt t="162223" x="7518400" y="4894263"/>
          <p14:tracePt t="162226" x="7502525" y="4868863"/>
          <p14:tracePt t="162241" x="7451725" y="4818063"/>
          <p14:tracePt t="162244" x="7358063" y="4733925"/>
          <p14:tracePt t="162259" x="7246938" y="4630738"/>
          <p14:tracePt t="162261" x="7112000" y="4478338"/>
          <p14:tracePt t="162273" x="6958013" y="4300538"/>
          <p14:tracePt t="162277" x="6797675" y="4087813"/>
          <p14:tracePt t="162292" x="6448425" y="3646488"/>
          <p14:tracePt t="162304" x="6286500" y="3433763"/>
          <p14:tracePt t="162309" x="6151563" y="3228975"/>
          <p14:tracePt t="162324" x="5972175" y="2922588"/>
          <p14:tracePt t="162341" x="5905500" y="2744788"/>
          <p14:tracePt t="162352" x="5895975" y="2660650"/>
          <p14:tracePt t="162358" x="5888038" y="2582863"/>
          <p14:tracePt t="162367" x="5888038" y="2516188"/>
          <p14:tracePt t="162373" x="5888038" y="2455863"/>
          <p14:tracePt t="162383" x="5888038" y="2413000"/>
          <p14:tracePt t="162388" x="5888038" y="2354263"/>
          <p14:tracePt t="162406" x="5895975" y="2243138"/>
          <p14:tracePt t="162417" x="5895975" y="2200275"/>
          <p14:tracePt t="162429" x="5895975" y="2159000"/>
          <p14:tracePt t="162438" x="5895975" y="2082800"/>
          <p14:tracePt t="162449" x="5895975" y="2073275"/>
          <p14:tracePt t="162456" x="5895975" y="2065338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3084-408E-4A13-872C-6915E0FC6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20"/>
            <a:ext cx="10515600" cy="1016000"/>
          </a:xfrm>
        </p:spPr>
        <p:txBody>
          <a:bodyPr>
            <a:normAutofit/>
          </a:bodyPr>
          <a:lstStyle/>
          <a:p>
            <a:r>
              <a:rPr lang="en-US" dirty="0"/>
              <a:t>Container Networking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947110-DD08-417D-B321-64D978E450D3}"/>
              </a:ext>
            </a:extLst>
          </p:cNvPr>
          <p:cNvSpPr/>
          <p:nvPr/>
        </p:nvSpPr>
        <p:spPr>
          <a:xfrm>
            <a:off x="598502" y="1549865"/>
            <a:ext cx="5655075" cy="3329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2133F5-9562-4E35-9373-CA92FB82E1AD}"/>
              </a:ext>
            </a:extLst>
          </p:cNvPr>
          <p:cNvSpPr/>
          <p:nvPr/>
        </p:nvSpPr>
        <p:spPr>
          <a:xfrm>
            <a:off x="1380477" y="2078230"/>
            <a:ext cx="1775534" cy="14470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C4CAD8-7D73-45E8-BBBD-D8F407013202}"/>
              </a:ext>
            </a:extLst>
          </p:cNvPr>
          <p:cNvSpPr/>
          <p:nvPr/>
        </p:nvSpPr>
        <p:spPr>
          <a:xfrm>
            <a:off x="4043778" y="2096220"/>
            <a:ext cx="1775534" cy="14470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B68A9-F10C-470F-8DC5-65A89CBAE2F3}"/>
              </a:ext>
            </a:extLst>
          </p:cNvPr>
          <p:cNvSpPr txBox="1"/>
          <p:nvPr/>
        </p:nvSpPr>
        <p:spPr>
          <a:xfrm>
            <a:off x="1415987" y="2096220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DCBDC7-BF0E-4697-BCAE-49CE6277CA62}"/>
              </a:ext>
            </a:extLst>
          </p:cNvPr>
          <p:cNvSpPr txBox="1"/>
          <p:nvPr/>
        </p:nvSpPr>
        <p:spPr>
          <a:xfrm>
            <a:off x="4043778" y="2059142"/>
            <a:ext cx="108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08A3DA-9C55-4172-B800-3C0F93A32BB8}"/>
              </a:ext>
            </a:extLst>
          </p:cNvPr>
          <p:cNvSpPr txBox="1"/>
          <p:nvPr/>
        </p:nvSpPr>
        <p:spPr>
          <a:xfrm>
            <a:off x="838200" y="1613556"/>
            <a:ext cx="1430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Root/Default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BA8B59-2DEE-4F9B-B843-3763C8600C67}"/>
              </a:ext>
            </a:extLst>
          </p:cNvPr>
          <p:cNvSpPr/>
          <p:nvPr/>
        </p:nvSpPr>
        <p:spPr>
          <a:xfrm>
            <a:off x="1802167" y="5208456"/>
            <a:ext cx="3586579" cy="7457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8C801F-2217-4318-9024-C661A78C0BD3}"/>
              </a:ext>
            </a:extLst>
          </p:cNvPr>
          <p:cNvSpPr txBox="1"/>
          <p:nvPr/>
        </p:nvSpPr>
        <p:spPr>
          <a:xfrm>
            <a:off x="2299317" y="5529869"/>
            <a:ext cx="2521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 Interface card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0C161A-B07F-4BA5-8CC0-3F2663E169BE}"/>
              </a:ext>
            </a:extLst>
          </p:cNvPr>
          <p:cNvSpPr/>
          <p:nvPr/>
        </p:nvSpPr>
        <p:spPr>
          <a:xfrm>
            <a:off x="3116061" y="3716079"/>
            <a:ext cx="798990" cy="9999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67585F2-46C1-49FD-8BA3-6FFED0B21772}"/>
              </a:ext>
            </a:extLst>
          </p:cNvPr>
          <p:cNvSpPr/>
          <p:nvPr/>
        </p:nvSpPr>
        <p:spPr>
          <a:xfrm>
            <a:off x="2268244" y="2619509"/>
            <a:ext cx="399495" cy="5762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D1A38F-FCF0-41FA-983E-163E7A608CE0}"/>
              </a:ext>
            </a:extLst>
          </p:cNvPr>
          <p:cNvSpPr/>
          <p:nvPr/>
        </p:nvSpPr>
        <p:spPr>
          <a:xfrm>
            <a:off x="4989251" y="2619509"/>
            <a:ext cx="399495" cy="5762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420A81-5860-4264-B8EA-7C64B9E97415}"/>
              </a:ext>
            </a:extLst>
          </p:cNvPr>
          <p:cNvSpPr txBox="1"/>
          <p:nvPr/>
        </p:nvSpPr>
        <p:spPr>
          <a:xfrm>
            <a:off x="3187083" y="3737499"/>
            <a:ext cx="656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NW Stack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AB4B38-A660-422D-99A7-C76C83BD28C4}"/>
              </a:ext>
            </a:extLst>
          </p:cNvPr>
          <p:cNvSpPr txBox="1"/>
          <p:nvPr/>
        </p:nvSpPr>
        <p:spPr>
          <a:xfrm>
            <a:off x="6834326" y="2878805"/>
            <a:ext cx="48605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Root is default host namespace, ns1 &amp; ns2 are container namespaces.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container gets its’ own route/</a:t>
            </a:r>
            <a:r>
              <a:rPr lang="en-US" dirty="0" err="1"/>
              <a:t>arp</a:t>
            </a:r>
            <a:r>
              <a:rPr lang="en-US" dirty="0"/>
              <a:t> table, ephemeral ports and </a:t>
            </a:r>
            <a:r>
              <a:rPr lang="en-US" dirty="0" err="1"/>
              <a:t>netfilter</a:t>
            </a:r>
            <a:r>
              <a:rPr lang="en-US" dirty="0"/>
              <a:t> rules.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Interfaces are unique to a network namespace</a:t>
            </a:r>
            <a:br>
              <a:rPr lang="en-US" dirty="0"/>
            </a:b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5C70FB4-1769-4463-8DFB-82F7F90DFD4C}"/>
              </a:ext>
            </a:extLst>
          </p:cNvPr>
          <p:cNvSpPr/>
          <p:nvPr/>
        </p:nvSpPr>
        <p:spPr>
          <a:xfrm>
            <a:off x="6764785" y="1798222"/>
            <a:ext cx="5273336" cy="14657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FD8B5C-3A4E-41BC-B130-0302BC4F36D8}"/>
              </a:ext>
            </a:extLst>
          </p:cNvPr>
          <p:cNvSpPr txBox="1"/>
          <p:nvPr/>
        </p:nvSpPr>
        <p:spPr>
          <a:xfrm>
            <a:off x="7125070" y="2118509"/>
            <a:ext cx="48605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Namespaces(isolation) and </a:t>
            </a:r>
            <a:r>
              <a:rPr lang="en-US" sz="1600" dirty="0" err="1"/>
              <a:t>cgroups</a:t>
            </a:r>
            <a:r>
              <a:rPr lang="en-US" sz="1600" dirty="0"/>
              <a:t>(Resource control)</a:t>
            </a:r>
          </a:p>
          <a:p>
            <a:endParaRPr lang="en-US" sz="1600" dirty="0"/>
          </a:p>
          <a:p>
            <a:r>
              <a:rPr lang="en-US" sz="1600" dirty="0"/>
              <a:t>Kernel sandboxes a group of processes through PID, mount and network namespaces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DF5F8C-11D2-4468-A748-420936C5F47F}"/>
              </a:ext>
            </a:extLst>
          </p:cNvPr>
          <p:cNvSpPr txBox="1"/>
          <p:nvPr/>
        </p:nvSpPr>
        <p:spPr>
          <a:xfrm>
            <a:off x="7141344" y="1784516"/>
            <a:ext cx="2228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Containers use: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FFBEB6-DA6B-45D8-8607-FA479F78E859}"/>
              </a:ext>
            </a:extLst>
          </p:cNvPr>
          <p:cNvSpPr txBox="1"/>
          <p:nvPr/>
        </p:nvSpPr>
        <p:spPr>
          <a:xfrm>
            <a:off x="2195377" y="2648465"/>
            <a:ext cx="627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NW </a:t>
            </a:r>
          </a:p>
          <a:p>
            <a:r>
              <a:rPr lang="en-US" sz="1200" dirty="0"/>
              <a:t>Stack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96A06E-BBD0-4414-998C-E24832ED1E8D}"/>
              </a:ext>
            </a:extLst>
          </p:cNvPr>
          <p:cNvSpPr txBox="1"/>
          <p:nvPr/>
        </p:nvSpPr>
        <p:spPr>
          <a:xfrm>
            <a:off x="4931545" y="2597213"/>
            <a:ext cx="627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NW </a:t>
            </a:r>
          </a:p>
          <a:p>
            <a:r>
              <a:rPr lang="en-US" sz="1200" dirty="0"/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290920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153"/>
    </mc:Choice>
    <mc:Fallback xmlns="">
      <p:transition spd="slow" advTm="134153"/>
    </mc:Fallback>
  </mc:AlternateContent>
  <p:extLst>
    <p:ext uri="{3A86A75C-4F4B-4683-9AE1-C65F6400EC91}">
      <p14:laserTraceLst xmlns:p14="http://schemas.microsoft.com/office/powerpoint/2010/main">
        <p14:tracePtLst>
          <p14:tracePt t="3589" x="5930900" y="2022475"/>
          <p14:tracePt t="3593" x="6007100" y="1928813"/>
          <p14:tracePt t="3603" x="6338888" y="1571625"/>
          <p14:tracePt t="3607" x="6346825" y="1571625"/>
          <p14:tracePt t="3684" x="6380163" y="1571625"/>
          <p14:tracePt t="3690" x="6389688" y="1571625"/>
          <p14:tracePt t="3701" x="6405563" y="1571625"/>
          <p14:tracePt t="3705" x="6465888" y="1581150"/>
          <p14:tracePt t="3715" x="6524625" y="1614488"/>
          <p14:tracePt t="3719" x="6618288" y="1657350"/>
          <p14:tracePt t="3732" x="6694488" y="1708150"/>
          <p14:tracePt t="3736" x="6770688" y="1733550"/>
          <p14:tracePt t="3753" x="6889750" y="1776413"/>
          <p14:tracePt t="3768" x="6950075" y="1809750"/>
          <p14:tracePt t="3797" x="6950075" y="1819275"/>
          <p14:tracePt t="3814" x="6950075" y="1835150"/>
          <p14:tracePt t="3832" x="6942138" y="1885950"/>
          <p14:tracePt t="3844" x="6942138" y="1903413"/>
          <p14:tracePt t="3848" x="6942138" y="1938338"/>
          <p14:tracePt t="3860" x="6942138" y="1979613"/>
          <p14:tracePt t="3866" x="6932613" y="2039938"/>
          <p14:tracePt t="3875" x="6924675" y="2098675"/>
          <p14:tracePt t="3881" x="6907213" y="2159000"/>
          <p14:tracePt t="3901" x="6889750" y="2278063"/>
          <p14:tracePt t="3908" x="6881813" y="2336800"/>
          <p14:tracePt t="3913" x="6873875" y="2387600"/>
          <p14:tracePt t="3924" x="6864350" y="2430463"/>
          <p14:tracePt t="3927" x="6873875" y="2447925"/>
          <p14:tracePt t="3942" x="6889750" y="2455863"/>
          <p14:tracePt t="3950" x="6907213" y="2455863"/>
          <p14:tracePt t="3957" x="6932613" y="2455863"/>
          <p14:tracePt t="3973" x="6950075" y="2455863"/>
          <p14:tracePt t="3978" x="6958013" y="2455863"/>
          <p14:tracePt t="3987" x="6967538" y="2447925"/>
          <p14:tracePt t="3991" x="6983413" y="2438400"/>
          <p14:tracePt t="4003" x="7000875" y="2430463"/>
          <p14:tracePt t="4007" x="7008813" y="2413000"/>
          <p14:tracePt t="4020" x="7018338" y="2405063"/>
          <p14:tracePt t="4024" x="7034213" y="2387600"/>
          <p14:tracePt t="4040" x="7043738" y="2371725"/>
          <p14:tracePt t="4052" x="7051675" y="2371725"/>
          <p14:tracePt t="4056" x="7051675" y="2362200"/>
          <p14:tracePt t="4068" x="7059613" y="2362200"/>
          <p14:tracePt t="4072" x="7077075" y="2354263"/>
          <p14:tracePt t="4084" x="7085013" y="2354263"/>
          <p14:tracePt t="4088" x="7102475" y="2344738"/>
          <p14:tracePt t="4100" x="7137400" y="2344738"/>
          <p14:tracePt t="4104" x="7162800" y="2336800"/>
          <p14:tracePt t="4119" x="7196138" y="2328863"/>
          <p14:tracePt t="4132" x="7213600" y="2328863"/>
          <p14:tracePt t="4138" x="7213600" y="2319338"/>
          <p14:tracePt t="4229" x="7221538" y="2319338"/>
          <p14:tracePt t="4246" x="7229475" y="2328863"/>
          <p14:tracePt t="4249" x="7239000" y="2328863"/>
          <p14:tracePt t="4260" x="7239000" y="2336800"/>
          <p14:tracePt t="4264" x="7246938" y="2336800"/>
          <p14:tracePt t="4282" x="7256463" y="2362200"/>
          <p14:tracePt t="4356" x="7289800" y="2362200"/>
          <p14:tracePt t="4360" x="7297738" y="2362200"/>
          <p14:tracePt t="4375" x="7373938" y="2362200"/>
          <p14:tracePt t="4387" x="7451725" y="2379663"/>
          <p14:tracePt t="4391" x="7553325" y="2387600"/>
          <p14:tracePt t="4405" x="7680325" y="2397125"/>
          <p14:tracePt t="4409" x="7807325" y="2413000"/>
          <p14:tracePt t="4421" x="7951788" y="2430463"/>
          <p14:tracePt t="4424" x="8105775" y="2455863"/>
          <p14:tracePt t="4436" x="8291513" y="2473325"/>
          <p14:tracePt t="4440" x="8435975" y="2498725"/>
          <p14:tracePt t="4451" x="8589963" y="2506663"/>
          <p14:tracePt t="4456" x="8716963" y="2516188"/>
          <p14:tracePt t="4468" x="8818563" y="2532063"/>
          <p14:tracePt t="4472" x="8886825" y="2541588"/>
          <p14:tracePt t="4485" x="8904288" y="2541588"/>
          <p14:tracePt t="4488" x="8912225" y="2541588"/>
          <p14:tracePt t="4746" x="8894763" y="2541588"/>
          <p14:tracePt t="4759" x="8853488" y="2541588"/>
          <p14:tracePt t="4764" x="8767763" y="2541588"/>
          <p14:tracePt t="4775" x="8666163" y="2541588"/>
          <p14:tracePt t="4782" x="8564563" y="2541588"/>
          <p14:tracePt t="4791" x="8453438" y="2541588"/>
          <p14:tracePt t="4794" x="8343900" y="2541588"/>
          <p14:tracePt t="4806" x="8224838" y="2541588"/>
          <p14:tracePt t="4809" x="8131175" y="2524125"/>
          <p14:tracePt t="4823" x="8029575" y="2524125"/>
          <p14:tracePt t="4827" x="7943850" y="2524125"/>
          <p14:tracePt t="4838" x="7867650" y="2524125"/>
          <p14:tracePt t="4842" x="7824788" y="2524125"/>
          <p14:tracePt t="4918" x="7832725" y="2524125"/>
          <p14:tracePt t="4922" x="7859713" y="2524125"/>
          <p14:tracePt t="4934" x="7875588" y="2516188"/>
          <p14:tracePt t="4939" x="7935913" y="2516188"/>
          <p14:tracePt t="4970" x="8275638" y="2498725"/>
          <p14:tracePt t="4981" x="8377238" y="2498725"/>
          <p14:tracePt t="4984" x="8462963" y="2498725"/>
          <p14:tracePt t="4997" x="8529638" y="2498725"/>
          <p14:tracePt t="5001" x="8589963" y="2498725"/>
          <p14:tracePt t="5019" x="8640763" y="2498725"/>
          <p14:tracePt t="41074" x="8683625" y="2455863"/>
          <p14:tracePt t="41086" x="8810625" y="2379663"/>
          <p14:tracePt t="41090" x="8929688" y="2303463"/>
          <p14:tracePt t="41102" x="9082088" y="2227263"/>
          <p14:tracePt t="41106" x="9236075" y="2159000"/>
          <p14:tracePt t="41117" x="9371013" y="2098675"/>
          <p14:tracePt t="41121" x="9490075" y="2065338"/>
          <p14:tracePt t="41134" x="9601200" y="2047875"/>
          <p14:tracePt t="41138" x="9720263" y="2030413"/>
          <p14:tracePt t="41150" x="9847263" y="2022475"/>
          <p14:tracePt t="41154" x="9966325" y="2022475"/>
          <p14:tracePt t="41165" x="10085388" y="2014538"/>
          <p14:tracePt t="41169" x="10194925" y="2014538"/>
          <p14:tracePt t="41182" x="10280650" y="2014538"/>
          <p14:tracePt t="41186" x="10339388" y="2014538"/>
          <p14:tracePt t="41301" x="10339388" y="2030413"/>
          <p14:tracePt t="41316" x="10348913" y="2090738"/>
          <p14:tracePt t="41326" x="10348913" y="2116138"/>
          <p14:tracePt t="41332" x="10356850" y="2133600"/>
          <p14:tracePt t="41341" x="10356850" y="2166938"/>
          <p14:tracePt t="41349" x="10356850" y="2200275"/>
          <p14:tracePt t="41357" x="10364788" y="2235200"/>
          <p14:tracePt t="41363" x="10374313" y="2252663"/>
          <p14:tracePt t="41373" x="10374313" y="2278063"/>
          <p14:tracePt t="41378" x="10374313" y="2303463"/>
          <p14:tracePt t="41396" x="10374313" y="2311400"/>
          <p14:tracePt t="41806" x="10356850" y="2319338"/>
          <p14:tracePt t="41826" x="10237788" y="2354263"/>
          <p14:tracePt t="41837" x="10136188" y="2379663"/>
          <p14:tracePt t="41842" x="9999663" y="2405063"/>
          <p14:tracePt t="41853" x="9890125" y="2413000"/>
          <p14:tracePt t="41857" x="9761538" y="2422525"/>
          <p14:tracePt t="41871" x="9634538" y="2422525"/>
          <p14:tracePt t="41875" x="9507538" y="2422525"/>
          <p14:tracePt t="41889" x="9209088" y="2422525"/>
          <p14:tracePt t="41901" x="9074150" y="2422525"/>
          <p14:tracePt t="41904" x="8929688" y="2413000"/>
          <p14:tracePt t="41919" x="8785225" y="2387600"/>
          <p14:tracePt t="41922" x="8658225" y="2362200"/>
          <p14:tracePt t="41934" x="8547100" y="2328863"/>
          <p14:tracePt t="41938" x="8445500" y="2303463"/>
          <p14:tracePt t="41951" x="8369300" y="2286000"/>
          <p14:tracePt t="41954" x="8308975" y="2260600"/>
          <p14:tracePt t="41966" x="8275638" y="2243138"/>
          <p14:tracePt t="41969" x="8266113" y="2243138"/>
          <p14:tracePt t="41982" x="8258175" y="2243138"/>
          <p14:tracePt t="42215" x="8232775" y="2243138"/>
          <p14:tracePt t="42231" x="8189913" y="2260600"/>
          <p14:tracePt t="42247" x="8147050" y="2286000"/>
          <p14:tracePt t="42255" x="8139113" y="2293938"/>
          <p14:tracePt t="42261" x="8131175" y="2303463"/>
          <p14:tracePt t="42273" x="8121650" y="2319338"/>
          <p14:tracePt t="42275" x="8121650" y="2328863"/>
          <p14:tracePt t="42295" x="8113713" y="2344738"/>
          <p14:tracePt t="42307" x="8113713" y="2354263"/>
          <p14:tracePt t="42320" x="8113713" y="2362200"/>
          <p14:tracePt t="42631" x="8088313" y="2379663"/>
          <p14:tracePt t="42636" x="8080375" y="2379663"/>
          <p14:tracePt t="42648" x="8062913" y="2397125"/>
          <p14:tracePt t="42655" x="8037513" y="2405063"/>
          <p14:tracePt t="42663" x="8012113" y="2422525"/>
          <p14:tracePt t="56144" x="7994650" y="2422525"/>
          <p14:tracePt t="56149" x="7986713" y="2422525"/>
          <p14:tracePt t="56159" x="7943850" y="2422525"/>
          <p14:tracePt t="56165" x="7885113" y="2422525"/>
          <p14:tracePt t="56175" x="7715250" y="2422525"/>
          <p14:tracePt t="56179" x="7426325" y="2422525"/>
          <p14:tracePt t="56191" x="7043738" y="2413000"/>
          <p14:tracePt t="56195" x="6669088" y="2413000"/>
          <p14:tracePt t="56207" x="6261100" y="2397125"/>
          <p14:tracePt t="56210" x="5853113" y="2371725"/>
          <p14:tracePt t="56229" x="5089525" y="2336800"/>
          <p14:tracePt t="56250" x="4324350" y="2286000"/>
          <p14:tracePt t="56256" x="3976688" y="2268538"/>
          <p14:tracePt t="56259" x="3652838" y="2252663"/>
          <p14:tracePt t="56272" x="3355975" y="2235200"/>
          <p14:tracePt t="56275" x="3059113" y="2217738"/>
          <p14:tracePt t="56293" x="2524125" y="2184400"/>
          <p14:tracePt t="56309" x="2090738" y="2184400"/>
          <p14:tracePt t="56325" x="1622425" y="2184400"/>
          <p14:tracePt t="56336" x="1325563" y="2192338"/>
          <p14:tracePt t="56341" x="1069975" y="2192338"/>
          <p14:tracePt t="56356" x="577850" y="2252663"/>
          <p14:tracePt t="56369" x="450850" y="2268538"/>
          <p14:tracePt t="56373" x="331788" y="2286000"/>
          <p14:tracePt t="56384" x="246063" y="2311400"/>
          <p14:tracePt t="56389" x="195263" y="2328863"/>
          <p14:tracePt t="56402" x="195263" y="2336800"/>
          <p14:tracePt t="56419" x="212725" y="2336800"/>
          <p14:tracePt t="56452" x="238125" y="2328863"/>
          <p14:tracePt t="56464" x="263525" y="2303463"/>
          <p14:tracePt t="56467" x="314325" y="2268538"/>
          <p14:tracePt t="56481" x="331788" y="2252663"/>
          <p14:tracePt t="56484" x="390525" y="2209800"/>
          <p14:tracePt t="56499" x="552450" y="2098675"/>
          <p14:tracePt t="56513" x="628650" y="2039938"/>
          <p14:tracePt t="56516" x="688975" y="1989138"/>
          <p14:tracePt t="56528" x="755650" y="1946275"/>
          <p14:tracePt t="56532" x="790575" y="1911350"/>
          <p14:tracePt t="56543" x="806450" y="1903413"/>
          <p14:tracePt t="56548" x="831850" y="1878013"/>
          <p14:tracePt t="56560" x="849313" y="1870075"/>
          <p14:tracePt t="56564" x="874713" y="1852613"/>
          <p14:tracePt t="56576" x="884238" y="1844675"/>
          <p14:tracePt t="56580" x="909638" y="1835150"/>
          <p14:tracePt t="56591" x="935038" y="1819275"/>
          <p14:tracePt t="56595" x="942975" y="1819275"/>
          <p14:tracePt t="56608" x="950913" y="1819275"/>
          <p14:tracePt t="56624" x="960438" y="1819275"/>
          <p14:tracePt t="57038" x="942975" y="1852613"/>
          <p14:tracePt t="57050" x="935038" y="1878013"/>
          <p14:tracePt t="57058" x="925513" y="1885950"/>
          <p14:tracePt t="57066" x="917575" y="1911350"/>
          <p14:tracePt t="57072" x="909638" y="1928813"/>
          <p14:tracePt t="57082" x="900113" y="1928813"/>
          <p14:tracePt t="57642" x="892175" y="1903413"/>
          <p14:tracePt t="57647" x="892175" y="1895475"/>
          <p14:tracePt t="57658" x="892175" y="1870075"/>
          <p14:tracePt t="57664" x="892175" y="1835150"/>
          <p14:tracePt t="57674" x="884238" y="1801813"/>
          <p14:tracePt t="57690" x="884238" y="1784350"/>
          <p14:tracePt t="57694" x="884238" y="1776413"/>
          <p14:tracePt t="57771" x="884238" y="1809750"/>
          <p14:tracePt t="57777" x="884238" y="1870075"/>
          <p14:tracePt t="57786" x="884238" y="1989138"/>
          <p14:tracePt t="57790" x="884238" y="2184400"/>
          <p14:tracePt t="57802" x="884238" y="2473325"/>
          <p14:tracePt t="57807" x="884238" y="2820988"/>
          <p14:tracePt t="57819" x="884238" y="3195638"/>
          <p14:tracePt t="57825" x="884238" y="3603625"/>
          <p14:tracePt t="57834" x="884238" y="3976688"/>
          <p14:tracePt t="57840" x="884238" y="4351338"/>
          <p14:tracePt t="57850" x="884238" y="4640263"/>
          <p14:tracePt t="57855" x="884238" y="4868863"/>
          <p14:tracePt t="57865" x="884238" y="5013325"/>
          <p14:tracePt t="57871" x="884238" y="5124450"/>
          <p14:tracePt t="57888" x="884238" y="5141913"/>
          <p14:tracePt t="57932" x="884238" y="5099050"/>
          <p14:tracePt t="57945" x="884238" y="4997450"/>
          <p14:tracePt t="57949" x="892175" y="4818063"/>
          <p14:tracePt t="57963" x="892175" y="4419600"/>
          <p14:tracePt t="57965" x="892175" y="3960813"/>
          <p14:tracePt t="57978" x="892175" y="3382963"/>
          <p14:tracePt t="57981" x="892175" y="2863850"/>
          <p14:tracePt t="57994" x="892175" y="2344738"/>
          <p14:tracePt t="57997" x="892175" y="1911350"/>
          <p14:tracePt t="58010" x="892175" y="1538288"/>
          <p14:tracePt t="58014" x="892175" y="1249363"/>
          <p14:tracePt t="58027" x="892175" y="1019175"/>
          <p14:tracePt t="58029" x="892175" y="892175"/>
          <p14:tracePt t="58042" x="884238" y="773113"/>
          <p14:tracePt t="58045" x="884238" y="688975"/>
          <p14:tracePt t="58121" x="892175" y="654050"/>
          <p14:tracePt t="58125" x="935038" y="636588"/>
          <p14:tracePt t="58138" x="1069975" y="628650"/>
          <p14:tracePt t="58141" x="1257300" y="628650"/>
          <p14:tracePt t="58155" x="1606550" y="628650"/>
          <p14:tracePt t="58158" x="2022475" y="654050"/>
          <p14:tracePt t="58173" x="3160713" y="781050"/>
          <p14:tracePt t="58186" x="3865563" y="841375"/>
          <p14:tracePt t="58189" x="4554538" y="884238"/>
          <p14:tracePt t="58201" x="5310188" y="935038"/>
          <p14:tracePt t="58205" x="6057900" y="952500"/>
          <p14:tracePt t="58217" x="6719888" y="977900"/>
          <p14:tracePt t="58222" x="7332663" y="993775"/>
          <p14:tracePt t="58233" x="7791450" y="993775"/>
          <p14:tracePt t="58237" x="8139113" y="993775"/>
          <p14:tracePt t="58252" x="8308975" y="993775"/>
          <p14:tracePt t="58257" x="8394700" y="993775"/>
          <p14:tracePt t="58332" x="8394700" y="1011238"/>
          <p14:tracePt t="58337" x="8394700" y="1036638"/>
          <p14:tracePt t="58347" x="8394700" y="1096963"/>
          <p14:tracePt t="58351" x="8385175" y="1198563"/>
          <p14:tracePt t="58363" x="8377238" y="1317625"/>
          <p14:tracePt t="58367" x="8359775" y="1452563"/>
          <p14:tracePt t="58379" x="8351838" y="1606550"/>
          <p14:tracePt t="58383" x="8334375" y="1827213"/>
          <p14:tracePt t="58395" x="8318500" y="2098675"/>
          <p14:tracePt t="58399" x="8301038" y="2447925"/>
          <p14:tracePt t="58411" x="8283575" y="2795588"/>
          <p14:tracePt t="58415" x="8266113" y="3211513"/>
          <p14:tracePt t="58427" x="8266113" y="3586163"/>
          <p14:tracePt t="58431" x="8266113" y="3986213"/>
          <p14:tracePt t="58443" x="8266113" y="4308475"/>
          <p14:tracePt t="58447" x="8266113" y="4622800"/>
          <p14:tracePt t="58459" x="8250238" y="4860925"/>
          <p14:tracePt t="58463" x="8224838" y="5081588"/>
          <p14:tracePt t="58475" x="8199438" y="5226050"/>
          <p14:tracePt t="58479" x="8164513" y="5327650"/>
          <p14:tracePt t="58491" x="8121650" y="5405438"/>
          <p14:tracePt t="58495" x="8062913" y="5464175"/>
          <p14:tracePt t="58507" x="7986713" y="5524500"/>
          <p14:tracePt t="58511" x="7885113" y="5583238"/>
          <p14:tracePt t="58524" x="7731125" y="5659438"/>
          <p14:tracePt t="58527" x="7485063" y="5753100"/>
          <p14:tracePt t="58540" x="7145338" y="5846763"/>
          <p14:tracePt t="58543" x="6754813" y="5897563"/>
          <p14:tracePt t="58556" x="6253163" y="5940425"/>
          <p14:tracePt t="58559" x="5761038" y="5957888"/>
          <p14:tracePt t="58572" x="5183188" y="5983288"/>
          <p14:tracePt t="58575" x="4638675" y="5983288"/>
          <p14:tracePt t="58588" x="4060825" y="5983288"/>
          <p14:tracePt t="58591" x="3602038" y="5983288"/>
          <p14:tracePt t="58604" x="3135313" y="5948363"/>
          <p14:tracePt t="58606" x="2752725" y="5915025"/>
          <p14:tracePt t="58620" x="2413000" y="5864225"/>
          <p14:tracePt t="58622" x="2166938" y="5813425"/>
          <p14:tracePt t="58636" x="1962150" y="5770563"/>
          <p14:tracePt t="58638" x="1835150" y="5745163"/>
          <p14:tracePt t="58650" x="1733550" y="5727700"/>
          <p14:tracePt t="58655" x="1673225" y="5719763"/>
          <p14:tracePt t="58767" x="1622425" y="5702300"/>
          <p14:tracePt t="58779" x="1579563" y="5702300"/>
          <p14:tracePt t="58782" x="1503363" y="5684838"/>
          <p14:tracePt t="58796" x="1419225" y="5676900"/>
          <p14:tracePt t="58800" x="1343025" y="5676900"/>
          <p14:tracePt t="58812" x="1290638" y="5676900"/>
          <p14:tracePt t="58816" x="1239838" y="5676900"/>
          <p14:tracePt t="58877" x="1223963" y="5659438"/>
          <p14:tracePt t="58881" x="1214438" y="5634038"/>
          <p14:tracePt t="58891" x="1198563" y="5540375"/>
          <p14:tracePt t="58896" x="1173163" y="5395913"/>
          <p14:tracePt t="58907" x="1138238" y="5175250"/>
          <p14:tracePt t="58923" x="1104900" y="4359275"/>
          <p14:tracePt t="58927" x="1087438" y="3900488"/>
          <p14:tracePt t="58939" x="1069975" y="3433763"/>
          <p14:tracePt t="58943" x="1028700" y="2990850"/>
          <p14:tracePt t="58956" x="993775" y="2600325"/>
          <p14:tracePt t="58959" x="960438" y="2303463"/>
          <p14:tracePt t="58973" x="925513" y="2030413"/>
          <p14:tracePt t="58975" x="900113" y="1835150"/>
          <p14:tracePt t="58988" x="874713" y="1708150"/>
          <p14:tracePt t="58991" x="849313" y="1597025"/>
          <p14:tracePt t="59004" x="831850" y="1504950"/>
          <p14:tracePt t="59008" x="806450" y="1444625"/>
          <p14:tracePt t="59020" x="806450" y="1436688"/>
          <p14:tracePt t="59025" x="806450" y="1427163"/>
          <p14:tracePt t="59279" x="806450" y="1436688"/>
          <p14:tracePt t="59291" x="806450" y="1470025"/>
          <p14:tracePt t="59295" x="806450" y="1495425"/>
          <p14:tracePt t="59307" x="806450" y="1520825"/>
          <p14:tracePt t="59311" x="806450" y="1555750"/>
          <p14:tracePt t="59323" x="806450" y="1597025"/>
          <p14:tracePt t="59327" x="815975" y="1631950"/>
          <p14:tracePt t="59339" x="815975" y="1674813"/>
          <p14:tracePt t="59343" x="823913" y="1716088"/>
          <p14:tracePt t="59356" x="823913" y="1751013"/>
          <p14:tracePt t="59359" x="823913" y="1776413"/>
          <p14:tracePt t="59371" x="823913" y="1784350"/>
          <p14:tracePt t="59374" x="823913" y="1793875"/>
          <p14:tracePt t="59404" x="823913" y="1801813"/>
          <p14:tracePt t="59423" x="815975" y="1819275"/>
          <p14:tracePt t="59435" x="790575" y="1844675"/>
          <p14:tracePt t="59440" x="773113" y="1870075"/>
          <p14:tracePt t="59452" x="765175" y="1885950"/>
          <p14:tracePt t="59456" x="747713" y="1903413"/>
          <p14:tracePt t="59630" x="755650" y="1903413"/>
          <p14:tracePt t="59635" x="765175" y="1903413"/>
          <p14:tracePt t="59645" x="806450" y="1903413"/>
          <p14:tracePt t="59653" x="831850" y="1903413"/>
          <p14:tracePt t="59661" x="892175" y="1903413"/>
          <p14:tracePt t="59666" x="976313" y="1903413"/>
          <p14:tracePt t="59678" x="1069975" y="1903413"/>
          <p14:tracePt t="59683" x="1173163" y="1903413"/>
          <p14:tracePt t="59693" x="1274763" y="1903413"/>
          <p14:tracePt t="59699" x="1376363" y="1885950"/>
          <p14:tracePt t="59715" x="1546225" y="1878013"/>
          <p14:tracePt t="59730" x="1673225" y="1878013"/>
          <p14:tracePt t="59743" x="1716088" y="1870075"/>
          <p14:tracePt t="59748" x="1749425" y="1870075"/>
          <p14:tracePt t="59766" x="1766888" y="1870075"/>
          <p14:tracePt t="59843" x="1776413" y="1870075"/>
          <p14:tracePt t="60000" x="1766888" y="1870075"/>
          <p14:tracePt t="60003" x="1733550" y="1878013"/>
          <p14:tracePt t="60015" x="1657350" y="1911350"/>
          <p14:tracePt t="60022" x="1528763" y="1928813"/>
          <p14:tracePt t="60030" x="1384300" y="1954213"/>
          <p14:tracePt t="60034" x="1239838" y="1971675"/>
          <p14:tracePt t="60045" x="1104900" y="1971675"/>
          <p14:tracePt t="60049" x="1003300" y="1971675"/>
          <p14:tracePt t="60063" x="985838" y="1971675"/>
          <p14:tracePt t="60163" x="1003300" y="1971675"/>
          <p14:tracePt t="60174" x="1028700" y="1971675"/>
          <p14:tracePt t="60177" x="1069975" y="1963738"/>
          <p14:tracePt t="60190" x="1130300" y="1954213"/>
          <p14:tracePt t="60193" x="1198563" y="1938338"/>
          <p14:tracePt t="60205" x="1282700" y="1938338"/>
          <p14:tracePt t="60209" x="1368425" y="1938338"/>
          <p14:tracePt t="60223" x="1470025" y="1938338"/>
          <p14:tracePt t="60227" x="1538288" y="1938338"/>
          <p14:tracePt t="60238" x="1614488" y="1938338"/>
          <p14:tracePt t="60241" x="1673225" y="1938338"/>
          <p14:tracePt t="60254" x="1716088" y="1938338"/>
          <p14:tracePt t="60258" x="1749425" y="1938338"/>
          <p14:tracePt t="61561" x="1758950" y="1928813"/>
          <p14:tracePt t="61564" x="1766888" y="1920875"/>
          <p14:tracePt t="61575" x="1784350" y="1911350"/>
          <p14:tracePt t="62722" x="1784350" y="1920875"/>
          <p14:tracePt t="62727" x="1784350" y="1928813"/>
          <p14:tracePt t="62738" x="1784350" y="1979613"/>
          <p14:tracePt t="62744" x="1784350" y="2005013"/>
          <p14:tracePt t="62754" x="1784350" y="2073275"/>
          <p14:tracePt t="62757" x="1784350" y="2149475"/>
          <p14:tracePt t="62770" x="1766888" y="2217738"/>
          <p14:tracePt t="62775" x="1741488" y="2293938"/>
          <p14:tracePt t="62785" x="1724025" y="2371725"/>
          <p14:tracePt t="62788" x="1698625" y="2430463"/>
          <p14:tracePt t="62801" x="1673225" y="2481263"/>
          <p14:tracePt t="62804" x="1647825" y="2506663"/>
          <p14:tracePt t="62817" x="1631950" y="2516188"/>
          <p14:tracePt t="62821" x="1622425" y="2524125"/>
          <p14:tracePt t="62919" x="1614488" y="2498725"/>
          <p14:tracePt t="62930" x="1597025" y="2463800"/>
          <p14:tracePt t="62934" x="1579563" y="2430463"/>
          <p14:tracePt t="62946" x="1571625" y="2413000"/>
          <p14:tracePt t="62950" x="1563688" y="2379663"/>
          <p14:tracePt t="62962" x="1554163" y="2344738"/>
          <p14:tracePt t="62966" x="1546225" y="2319338"/>
          <p14:tracePt t="62978" x="1538288" y="2286000"/>
          <p14:tracePt t="62982" x="1528763" y="2252663"/>
          <p14:tracePt t="62994" x="1520825" y="2227263"/>
          <p14:tracePt t="62998" x="1512888" y="2200275"/>
          <p14:tracePt t="63009" x="1512888" y="2192338"/>
          <p14:tracePt t="63014" x="1512888" y="2184400"/>
          <p14:tracePt t="63058" x="1512888" y="2192338"/>
          <p14:tracePt t="63062" x="1512888" y="2200275"/>
          <p14:tracePt t="63074" x="1512888" y="2227263"/>
          <p14:tracePt t="63080" x="1512888" y="2293938"/>
          <p14:tracePt t="63090" x="1512888" y="2413000"/>
          <p14:tracePt t="63094" x="1512888" y="2574925"/>
          <p14:tracePt t="63106" x="1512888" y="2744788"/>
          <p14:tracePt t="63110" x="1512888" y="2914650"/>
          <p14:tracePt t="63122" x="1512888" y="3076575"/>
          <p14:tracePt t="63126" x="1512888" y="3211513"/>
          <p14:tracePt t="63137" x="1512888" y="3314700"/>
          <p14:tracePt t="63142" x="1512888" y="3382963"/>
          <p14:tracePt t="63154" x="1512888" y="3390900"/>
          <p14:tracePt t="63220" x="1512888" y="3382963"/>
          <p14:tracePt t="63236" x="1512888" y="3348038"/>
          <p14:tracePt t="63242" x="1503363" y="3289300"/>
          <p14:tracePt t="63251" x="1495425" y="3186113"/>
          <p14:tracePt t="63255" x="1470025" y="3059113"/>
          <p14:tracePt t="63267" x="1444625" y="2940050"/>
          <p14:tracePt t="63271" x="1427163" y="2830513"/>
          <p14:tracePt t="63287" x="1350963" y="2592388"/>
          <p14:tracePt t="63308" x="1282700" y="2413000"/>
          <p14:tracePt t="63325" x="1249363" y="2303463"/>
          <p14:tracePt t="63338" x="1239838" y="2286000"/>
          <p14:tracePt t="63348" x="1239838" y="2278063"/>
          <p14:tracePt t="63380" x="1274763" y="2260600"/>
          <p14:tracePt t="63387" x="1350963" y="2235200"/>
          <p14:tracePt t="63396" x="1452563" y="2209800"/>
          <p14:tracePt t="63399" x="1554163" y="2200275"/>
          <p14:tracePt t="63411" x="1665288" y="2184400"/>
          <p14:tracePt t="63415" x="1766888" y="2184400"/>
          <p14:tracePt t="63427" x="1868488" y="2184400"/>
          <p14:tracePt t="63432" x="1936750" y="2192338"/>
          <p14:tracePt t="63448" x="2098675" y="2217738"/>
          <p14:tracePt t="63465" x="2235200" y="2252663"/>
          <p14:tracePt t="63477" x="2293938" y="2268538"/>
          <p14:tracePt t="63480" x="2344738" y="2278063"/>
          <p14:tracePt t="63492" x="2352675" y="2286000"/>
          <p14:tracePt t="63524" x="2352675" y="2293938"/>
          <p14:tracePt t="63539" x="2352675" y="2311400"/>
          <p14:tracePt t="63544" x="2352675" y="2371725"/>
          <p14:tracePt t="63555" x="2352675" y="2463800"/>
          <p14:tracePt t="63560" x="2352675" y="2549525"/>
          <p14:tracePt t="63573" x="2352675" y="2676525"/>
          <p14:tracePt t="63576" x="2352675" y="2805113"/>
          <p14:tracePt t="63588" x="2352675" y="2949575"/>
          <p14:tracePt t="63592" x="2352675" y="3076575"/>
          <p14:tracePt t="63604" x="2352675" y="3211513"/>
          <p14:tracePt t="63607" x="2352675" y="3322638"/>
          <p14:tracePt t="63620" x="2327275" y="3424238"/>
          <p14:tracePt t="63624" x="2311400" y="3502025"/>
          <p14:tracePt t="63637" x="2286000" y="3552825"/>
          <p14:tracePt t="63640" x="2268538" y="3578225"/>
          <p14:tracePt t="63653" x="2260600" y="3578225"/>
          <p14:tracePt t="63658" x="2251075" y="3578225"/>
          <p14:tracePt t="63673" x="2225675" y="3578225"/>
          <p14:tracePt t="63687" x="2065338" y="3509963"/>
          <p14:tracePt t="63699" x="1979613" y="3459163"/>
          <p14:tracePt t="63703" x="1868488" y="3382963"/>
          <p14:tracePt t="63722" x="1749425" y="3279775"/>
          <p14:tracePt t="63844" x="1749425" y="3246438"/>
          <p14:tracePt t="63850" x="1817688" y="3195638"/>
          <p14:tracePt t="63860" x="1911350" y="3135313"/>
          <p14:tracePt t="63865" x="2030413" y="3067050"/>
          <p14:tracePt t="63875" x="2182813" y="2982913"/>
          <p14:tracePt t="63879" x="2405063" y="2881313"/>
          <p14:tracePt t="63892" x="2590800" y="2787650"/>
          <p14:tracePt t="63897" x="2803525" y="2693988"/>
          <p14:tracePt t="63907" x="2990850" y="2625725"/>
          <p14:tracePt t="63912" x="3135313" y="2574925"/>
          <p14:tracePt t="63923" x="3279775" y="2549525"/>
          <p14:tracePt t="63927" x="3398838" y="2541588"/>
          <p14:tracePt t="63939" x="3508375" y="2532063"/>
          <p14:tracePt t="63943" x="3594100" y="2532063"/>
          <p14:tracePt t="63956" x="3662363" y="2532063"/>
          <p14:tracePt t="63962" x="3721100" y="2532063"/>
          <p14:tracePt t="63972" x="3738563" y="2532063"/>
          <p14:tracePt t="63977" x="3756025" y="2532063"/>
          <p14:tracePt t="64058" x="3746500" y="2532063"/>
          <p14:tracePt t="64069" x="3738563" y="2541588"/>
          <p14:tracePt t="64076" x="3729038" y="2541588"/>
          <p14:tracePt t="64083" x="3703638" y="2582863"/>
          <p14:tracePt t="64088" x="3695700" y="2625725"/>
          <p14:tracePt t="64103" x="3687763" y="2693988"/>
          <p14:tracePt t="64120" x="3687763" y="2838450"/>
          <p14:tracePt t="64133" x="3687763" y="2922588"/>
          <p14:tracePt t="64138" x="3713163" y="3008313"/>
          <p14:tracePt t="64146" x="3746500" y="3101975"/>
          <p14:tracePt t="64151" x="3781425" y="3178175"/>
          <p14:tracePt t="64164" x="3822700" y="3254375"/>
          <p14:tracePt t="64168" x="3865563" y="3330575"/>
          <p14:tracePt t="64181" x="3925888" y="3408363"/>
          <p14:tracePt t="64187" x="3967163" y="3475038"/>
          <p14:tracePt t="64196" x="3992563" y="3517900"/>
          <p14:tracePt t="64202" x="4010025" y="3535363"/>
          <p14:tracePt t="64212" x="4017963" y="3535363"/>
          <p14:tracePt t="64244" x="4017963" y="3527425"/>
          <p14:tracePt t="64252" x="4017963" y="3449638"/>
          <p14:tracePt t="64259" x="4017963" y="3348038"/>
          <p14:tracePt t="64264" x="4017963" y="3221038"/>
          <p14:tracePt t="64276" x="4017963" y="3067050"/>
          <p14:tracePt t="64279" x="4017963" y="2914650"/>
          <p14:tracePt t="64292" x="4017963" y="2770188"/>
          <p14:tracePt t="64295" x="4010025" y="2617788"/>
          <p14:tracePt t="64308" x="4002088" y="2473325"/>
          <p14:tracePt t="64312" x="3984625" y="2336800"/>
          <p14:tracePt t="64324" x="3976688" y="2209800"/>
          <p14:tracePt t="64328" x="3967163" y="2090738"/>
          <p14:tracePt t="64339" x="3967163" y="1997075"/>
          <p14:tracePt t="64343" x="3967163" y="1938338"/>
          <p14:tracePt t="64355" x="3967163" y="1928813"/>
          <p14:tracePt t="64360" x="3967163" y="1920875"/>
          <p14:tracePt t="64372" x="3976688" y="1920875"/>
          <p14:tracePt t="64375" x="3992563" y="1920875"/>
          <p14:tracePt t="64388" x="4052888" y="1911350"/>
          <p14:tracePt t="64392" x="4154488" y="1911350"/>
          <p14:tracePt t="64404" x="4248150" y="1911350"/>
          <p14:tracePt t="64407" x="4400550" y="1911350"/>
          <p14:tracePt t="64419" x="4605338" y="1928813"/>
          <p14:tracePt t="64423" x="4876800" y="1954213"/>
          <p14:tracePt t="64440" x="5462588" y="2055813"/>
          <p14:tracePt t="64453" x="5768975" y="2124075"/>
          <p14:tracePt t="64457" x="6024563" y="2174875"/>
          <p14:tracePt t="64470" x="6253163" y="2235200"/>
          <p14:tracePt t="64472" x="6397625" y="2268538"/>
          <p14:tracePt t="64484" x="6499225" y="2319338"/>
          <p14:tracePt t="64488" x="6516688" y="2328863"/>
          <p14:tracePt t="64504" x="6524625" y="2379663"/>
          <p14:tracePt t="64517" x="6524625" y="2405063"/>
          <p14:tracePt t="64521" x="6516688" y="2438400"/>
          <p14:tracePt t="64531" x="6499225" y="2498725"/>
          <p14:tracePt t="64536" x="6456363" y="2600325"/>
          <p14:tracePt t="64548" x="6397625" y="2752725"/>
          <p14:tracePt t="64553" x="6346825" y="2897188"/>
          <p14:tracePt t="64565" x="6270625" y="3160713"/>
          <p14:tracePt t="64570" x="6202363" y="3390900"/>
          <p14:tracePt t="64580" x="6126163" y="3654425"/>
          <p14:tracePt t="64586" x="6057900" y="3883025"/>
          <p14:tracePt t="64596" x="6024563" y="4052888"/>
          <p14:tracePt t="64603" x="5989638" y="4197350"/>
          <p14:tracePt t="64611" x="5946775" y="4316413"/>
          <p14:tracePt t="64615" x="5921375" y="4394200"/>
          <p14:tracePt t="64627" x="5880100" y="4445000"/>
          <p14:tracePt t="64632" x="5827713" y="4486275"/>
          <p14:tracePt t="64644" x="5751513" y="4529138"/>
          <p14:tracePt t="64649" x="5675313" y="4572000"/>
          <p14:tracePt t="64660" x="5556250" y="4597400"/>
          <p14:tracePt t="64664" x="5429250" y="4605338"/>
          <p14:tracePt t="64675" x="5276850" y="4605338"/>
          <p14:tracePt t="64679" x="5097463" y="4579938"/>
          <p14:tracePt t="64692" x="4868863" y="4513263"/>
          <p14:tracePt t="64696" x="4605338" y="4452938"/>
          <p14:tracePt t="64707" x="4400550" y="4376738"/>
          <p14:tracePt t="64710" x="4214813" y="4308475"/>
          <p14:tracePt t="64725" x="4095750" y="4249738"/>
          <p14:tracePt t="64728" x="3976688" y="4189413"/>
          <p14:tracePt t="64742" x="3873500" y="4138613"/>
          <p14:tracePt t="64747" x="3789363" y="4095750"/>
          <p14:tracePt t="64759" x="3713163" y="4062413"/>
          <p14:tracePt t="64762" x="3644900" y="4044950"/>
          <p14:tracePt t="64775" x="3586163" y="4019550"/>
          <p14:tracePt t="64780" x="3525838" y="4002088"/>
          <p14:tracePt t="64790" x="3467100" y="3994150"/>
          <p14:tracePt t="64797" x="3406775" y="3968750"/>
          <p14:tracePt t="64805" x="3355975" y="3951288"/>
          <p14:tracePt t="64808" x="3297238" y="3935413"/>
          <p14:tracePt t="64820" x="3244850" y="3917950"/>
          <p14:tracePt t="64824" x="3186113" y="3892550"/>
          <p14:tracePt t="64838" x="3109913" y="3857625"/>
          <p14:tracePt t="64840" x="3024188" y="3816350"/>
          <p14:tracePt t="64853" x="2930525" y="3773488"/>
          <p14:tracePt t="64857" x="2828925" y="3713163"/>
          <p14:tracePt t="64869" x="2735263" y="3654425"/>
          <p14:tracePt t="64874" x="2633663" y="3594100"/>
          <p14:tracePt t="64890" x="2446338" y="3492500"/>
          <p14:tracePt t="64907" x="2311400" y="3398838"/>
          <p14:tracePt t="64918" x="2260600" y="3355975"/>
          <p14:tracePt t="64923" x="2208213" y="3322638"/>
          <p14:tracePt t="64937" x="2132013" y="3271838"/>
          <p14:tracePt t="64956" x="2073275" y="3246438"/>
          <p14:tracePt t="64973" x="2005013" y="3211513"/>
          <p14:tracePt t="64982" x="1954213" y="3195638"/>
          <p14:tracePt t="64987" x="1893888" y="3170238"/>
          <p14:tracePt t="64997" x="1835150" y="3144838"/>
          <p14:tracePt t="65002" x="1758950" y="3109913"/>
          <p14:tracePt t="65014" x="1682750" y="3076575"/>
          <p14:tracePt t="65019" x="1622425" y="3041650"/>
          <p14:tracePt t="65030" x="1554163" y="3000375"/>
          <p14:tracePt t="65035" x="1503363" y="2974975"/>
          <p14:tracePt t="65046" x="1452563" y="2940050"/>
          <p14:tracePt t="65052" x="1419225" y="2922588"/>
          <p14:tracePt t="65061" x="1401763" y="2906713"/>
          <p14:tracePt t="65066" x="1393825" y="2889250"/>
          <p14:tracePt t="65078" x="1384300" y="2881313"/>
          <p14:tracePt t="65083" x="1384300" y="2871788"/>
          <p14:tracePt t="65095" x="1384300" y="2863850"/>
          <p14:tracePt t="65098" x="1384300" y="2846388"/>
          <p14:tracePt t="65110" x="1384300" y="2830513"/>
          <p14:tracePt t="65114" x="1384300" y="2813050"/>
          <p14:tracePt t="65126" x="1384300" y="2805113"/>
          <p14:tracePt t="65130" x="1384300" y="2778125"/>
          <p14:tracePt t="65142" x="1393825" y="2752725"/>
          <p14:tracePt t="65145" x="1393825" y="2727325"/>
          <p14:tracePt t="65158" x="1393825" y="2711450"/>
          <p14:tracePt t="65161" x="1393825" y="2701925"/>
          <p14:tracePt t="65174" x="1393825" y="2693988"/>
          <p14:tracePt t="65178" x="1393825" y="2686050"/>
          <p14:tracePt t="65194" x="1393825" y="2676525"/>
          <p14:tracePt t="65286" x="1409700" y="2668588"/>
          <p14:tracePt t="65292" x="1419225" y="2668588"/>
          <p14:tracePt t="65302" x="1462088" y="2633663"/>
          <p14:tracePt t="65307" x="1495425" y="2617788"/>
          <p14:tracePt t="65322" x="1589088" y="2574925"/>
          <p14:tracePt t="65334" x="1647825" y="2549525"/>
          <p14:tracePt t="65336" x="1690688" y="2532063"/>
          <p14:tracePt t="65355" x="1733550" y="2506663"/>
          <p14:tracePt t="65371" x="1766888" y="2498725"/>
          <p14:tracePt t="65387" x="1776413" y="2498725"/>
          <p14:tracePt t="65446" x="1792288" y="2498725"/>
          <p14:tracePt t="65461" x="1809750" y="2498725"/>
          <p14:tracePt t="65465" x="1827213" y="2498725"/>
          <p14:tracePt t="65478" x="1843088" y="2498725"/>
          <p14:tracePt t="65484" x="1860550" y="2498725"/>
          <p14:tracePt t="65494" x="1885950" y="2489200"/>
          <p14:tracePt t="65510" x="1893888" y="2489200"/>
          <p14:tracePt t="66968" x="1878013" y="2489200"/>
          <p14:tracePt t="66972" x="1868488" y="2489200"/>
          <p14:tracePt t="66985" x="1817688" y="2481263"/>
          <p14:tracePt t="66989" x="1776413" y="2473325"/>
          <p14:tracePt t="67001" x="1716088" y="2455863"/>
          <p14:tracePt t="67006" x="1657350" y="2447925"/>
          <p14:tracePt t="67019" x="1622425" y="2447925"/>
          <p14:tracePt t="67024" x="1597025" y="2447925"/>
          <p14:tracePt t="67035" x="1579563" y="2438400"/>
          <p14:tracePt t="67038" x="1571625" y="2438400"/>
          <p14:tracePt t="67530" x="1579563" y="2438400"/>
          <p14:tracePt t="67551" x="1639888" y="2438400"/>
          <p14:tracePt t="67563" x="1682750" y="2438400"/>
          <p14:tracePt t="67568" x="1741488" y="2447925"/>
          <p14:tracePt t="67578" x="1801813" y="2455863"/>
          <p14:tracePt t="67585" x="1852613" y="2463800"/>
          <p14:tracePt t="67594" x="1885950" y="2463800"/>
          <p14:tracePt t="67601" x="1911350" y="2473325"/>
          <p14:tracePt t="67610" x="1928813" y="2473325"/>
          <p14:tracePt t="67615" x="1936750" y="2473325"/>
          <p14:tracePt t="67754" x="1954213" y="2473325"/>
          <p14:tracePt t="67761" x="1962150" y="2473325"/>
          <p14:tracePt t="67770" x="1987550" y="2473325"/>
          <p14:tracePt t="67774" x="2055813" y="2473325"/>
          <p14:tracePt t="67786" x="2149475" y="2473325"/>
          <p14:tracePt t="67789" x="2327275" y="2473325"/>
          <p14:tracePt t="67802" x="2557463" y="2473325"/>
          <p14:tracePt t="67805" x="2879725" y="2489200"/>
          <p14:tracePt t="67818" x="3178175" y="2506663"/>
          <p14:tracePt t="67821" x="3525838" y="2524125"/>
          <p14:tracePt t="67833" x="3832225" y="2557463"/>
          <p14:tracePt t="67836" x="4137025" y="2608263"/>
          <p14:tracePt t="67850" x="4384675" y="2643188"/>
          <p14:tracePt t="67853" x="4570413" y="2668588"/>
          <p14:tracePt t="67871" x="4699000" y="2676525"/>
          <p14:tracePt t="67874" x="4800600" y="2686050"/>
          <p14:tracePt t="67886" x="4884738" y="2686050"/>
          <p14:tracePt t="67998" x="4894263" y="2686050"/>
          <p14:tracePt t="68010" x="4902200" y="2686050"/>
          <p14:tracePt t="68015" x="4910138" y="2686050"/>
          <p14:tracePt t="68032" x="4927600" y="2668588"/>
          <p14:tracePt t="68040" x="4935538" y="2668588"/>
          <p14:tracePt t="68074" x="4919663" y="2651125"/>
          <p14:tracePt t="68078" x="4910138" y="2643188"/>
          <p14:tracePt t="68090" x="4876800" y="2633663"/>
          <p14:tracePt t="68095" x="4818063" y="2617788"/>
          <p14:tracePt t="68106" x="4740275" y="2592388"/>
          <p14:tracePt t="68110" x="4681538" y="2574925"/>
          <p14:tracePt t="68122" x="4613275" y="2549525"/>
          <p14:tracePt t="68125" x="4545013" y="2541588"/>
          <p14:tracePt t="68138" x="4519613" y="2532063"/>
          <p14:tracePt t="68142" x="4511675" y="2532063"/>
          <p14:tracePt t="68314" x="4537075" y="2524125"/>
          <p14:tracePt t="68318" x="4562475" y="2516188"/>
          <p14:tracePt t="68330" x="4613275" y="2516188"/>
          <p14:tracePt t="68335" x="4689475" y="2498725"/>
          <p14:tracePt t="68347" x="4757738" y="2489200"/>
          <p14:tracePt t="68354" x="4833938" y="2481263"/>
          <p14:tracePt t="68361" x="4894263" y="2473325"/>
          <p14:tracePt t="68366" x="4935538" y="2463800"/>
          <p14:tracePt t="68377" x="4953000" y="2455863"/>
          <p14:tracePt t="68383" x="4962525" y="2455863"/>
          <p14:tracePt t="81747" x="4945063" y="2455863"/>
          <p14:tracePt t="81750" x="4935538" y="2455863"/>
          <p14:tracePt t="81765" x="4868863" y="2473325"/>
          <p14:tracePt t="81771" x="4791075" y="2506663"/>
          <p14:tracePt t="81780" x="4673600" y="2524125"/>
          <p14:tracePt t="81786" x="4545013" y="2557463"/>
          <p14:tracePt t="81801" x="4291013" y="2608263"/>
          <p14:tracePt t="81812" x="4162425" y="2617788"/>
          <p14:tracePt t="81815" x="4035425" y="2633663"/>
          <p14:tracePt t="81828" x="3908425" y="2651125"/>
          <p14:tracePt t="81830" x="3789363" y="2676525"/>
          <p14:tracePt t="81844" x="3703638" y="2686050"/>
          <p14:tracePt t="81849" x="3644900" y="2701925"/>
          <p14:tracePt t="81860" x="3627438" y="2701925"/>
          <p14:tracePt t="81863" x="3619500" y="2701925"/>
          <p14:tracePt t="81951" x="3568700" y="2719388"/>
          <p14:tracePt t="81959" x="3475038" y="2762250"/>
          <p14:tracePt t="81970" x="3373438" y="2787650"/>
          <p14:tracePt t="81974" x="3279775" y="2795588"/>
          <p14:tracePt t="81986" x="3178175" y="2830513"/>
          <p14:tracePt t="81992" x="3074988" y="2863850"/>
          <p14:tracePt t="82005" x="2998788" y="2897188"/>
          <p14:tracePt t="82012" x="2940050" y="2940050"/>
          <p14:tracePt t="82020" x="2871788" y="2965450"/>
          <p14:tracePt t="82026" x="2828925" y="3000375"/>
          <p14:tracePt t="82041" x="2752725" y="3051175"/>
          <p14:tracePt t="82054" x="2735263" y="3067050"/>
          <p14:tracePt t="82061" x="2709863" y="3094038"/>
          <p14:tracePt t="82067" x="2684463" y="3109913"/>
          <p14:tracePt t="82071" x="2684463" y="3119438"/>
          <p14:tracePt t="82083" x="2676525" y="3119438"/>
          <p14:tracePt t="82088" x="2668588" y="3127375"/>
          <p14:tracePt t="82099" x="2668588" y="3144838"/>
          <p14:tracePt t="82103" x="2651125" y="3152775"/>
          <p14:tracePt t="82115" x="2641600" y="3160713"/>
          <p14:tracePt t="82119" x="2633663" y="3170238"/>
          <p14:tracePt t="82131" x="2625725" y="3178175"/>
          <p14:tracePt t="82197" x="2590800" y="3186113"/>
          <p14:tracePt t="82207" x="2590800" y="3195638"/>
          <p14:tracePt t="82213" x="2565400" y="3211513"/>
          <p14:tracePt t="82219" x="2540000" y="3221038"/>
          <p14:tracePt t="82233" x="2446338" y="3271838"/>
          <p14:tracePt t="82248" x="2319338" y="3348038"/>
          <p14:tracePt t="82266" x="2225675" y="3398838"/>
          <p14:tracePt t="82280" x="2157413" y="3441700"/>
          <p14:tracePt t="82298" x="2116138" y="3475038"/>
          <p14:tracePt t="82313" x="2055813" y="3509963"/>
          <p14:tracePt t="82330" x="1962150" y="3560763"/>
          <p14:tracePt t="82346" x="1911350" y="3586163"/>
          <p14:tracePt t="82361" x="1868488" y="3611563"/>
          <p14:tracePt t="82377" x="1852613" y="3629025"/>
          <p14:tracePt t="82394" x="1843088" y="3629025"/>
          <p14:tracePt t="82406" x="1835150" y="3629025"/>
          <p14:tracePt t="82420" x="1835150" y="3636963"/>
          <p14:tracePt t="82856" x="1827213" y="3603625"/>
          <p14:tracePt t="82869" x="1827213" y="3568700"/>
          <p14:tracePt t="82875" x="1817688" y="3543300"/>
          <p14:tracePt t="82883" x="1817688" y="3509963"/>
          <p14:tracePt t="82886" x="1817688" y="3475038"/>
          <p14:tracePt t="82906" x="1809750" y="3449638"/>
          <p14:tracePt t="82921" x="1809750" y="3424238"/>
          <p14:tracePt t="82936" x="1809750" y="3408363"/>
          <p14:tracePt t="83391" x="1809750" y="3382963"/>
          <p14:tracePt t="83395" x="1809750" y="3373438"/>
          <p14:tracePt t="83407" x="1809750" y="3348038"/>
          <p14:tracePt t="83412" x="1809750" y="3340100"/>
          <p14:tracePt t="83422" x="1809750" y="3330575"/>
          <p14:tracePt t="83677" x="1827213" y="3330575"/>
          <p14:tracePt t="83682" x="1852613" y="3330575"/>
          <p14:tracePt t="83694" x="1885950" y="3330575"/>
          <p14:tracePt t="83699" x="1928813" y="3330575"/>
          <p14:tracePt t="83711" x="1979613" y="3340100"/>
          <p14:tracePt t="83715" x="2030413" y="3340100"/>
          <p14:tracePt t="83726" x="2090738" y="3340100"/>
          <p14:tracePt t="83729" x="2149475" y="3340100"/>
          <p14:tracePt t="83742" x="2208213" y="3340100"/>
          <p14:tracePt t="83744" x="2251075" y="3340100"/>
          <p14:tracePt t="83762" x="2260600" y="3340100"/>
          <p14:tracePt t="83838" x="2268538" y="3340100"/>
          <p14:tracePt t="83844" x="2276475" y="3340100"/>
          <p14:tracePt t="83854" x="2293938" y="3340100"/>
          <p14:tracePt t="83861" x="2336800" y="3340100"/>
          <p14:tracePt t="83869" x="2379663" y="3340100"/>
          <p14:tracePt t="83875" x="2420938" y="3340100"/>
          <p14:tracePt t="83886" x="2455863" y="3340100"/>
          <p14:tracePt t="83893" x="2489200" y="3340100"/>
          <p14:tracePt t="83903" x="2506663" y="3340100"/>
          <p14:tracePt t="83986" x="2506663" y="3348038"/>
          <p14:tracePt t="83996" x="2506663" y="3365500"/>
          <p14:tracePt t="84000" x="2506663" y="3398838"/>
          <p14:tracePt t="84013" x="2506663" y="3424238"/>
          <p14:tracePt t="84017" x="2506663" y="3467100"/>
          <p14:tracePt t="84031" x="2506663" y="3517900"/>
          <p14:tracePt t="84034" x="2506663" y="3560763"/>
          <p14:tracePt t="84046" x="2506663" y="3586163"/>
          <p14:tracePt t="84049" x="2506663" y="3619500"/>
          <p14:tracePt t="84062" x="2506663" y="3629025"/>
          <p14:tracePt t="84066" x="2506663" y="3636963"/>
          <p14:tracePt t="84239" x="2481263" y="3636963"/>
          <p14:tracePt t="84246" x="2446338" y="3636963"/>
          <p14:tracePt t="84254" x="2387600" y="3629025"/>
          <p14:tracePt t="84260" x="2319338" y="3629025"/>
          <p14:tracePt t="84269" x="2243138" y="3611563"/>
          <p14:tracePt t="84275" x="2182813" y="3611563"/>
          <p14:tracePt t="84287" x="2149475" y="3603625"/>
          <p14:tracePt t="84293" x="2124075" y="3603625"/>
          <p14:tracePt t="84302" x="2090738" y="3603625"/>
          <p14:tracePt t="84307" x="2065338" y="3603625"/>
          <p14:tracePt t="84318" x="2047875" y="3603625"/>
          <p14:tracePt t="84321" x="2022475" y="3603625"/>
          <p14:tracePt t="84333" x="2005013" y="3603625"/>
          <p14:tracePt t="84337" x="1997075" y="3603625"/>
          <p14:tracePt t="84446" x="1997075" y="3594100"/>
          <p14:tracePt t="84449" x="1997075" y="3552825"/>
          <p14:tracePt t="84460" x="1997075" y="3527425"/>
          <p14:tracePt t="84465" x="1997075" y="3492500"/>
          <p14:tracePt t="84478" x="1987550" y="3449638"/>
          <p14:tracePt t="84482" x="1979613" y="3408363"/>
          <p14:tracePt t="84495" x="1971675" y="3373438"/>
          <p14:tracePt t="84498" x="1946275" y="3340100"/>
          <p14:tracePt t="84509" x="1946275" y="3322638"/>
          <p14:tracePt t="84512" x="1946275" y="3305175"/>
          <p14:tracePt t="84595" x="1979613" y="3297238"/>
          <p14:tracePt t="84606" x="2038350" y="3279775"/>
          <p14:tracePt t="84609" x="2166938" y="3271838"/>
          <p14:tracePt t="84622" x="2276475" y="3271838"/>
          <p14:tracePt t="84625" x="2430463" y="3271838"/>
          <p14:tracePt t="84638" x="2574925" y="3279775"/>
          <p14:tracePt t="84642" x="2701925" y="3305175"/>
          <p14:tracePt t="84654" x="2803525" y="3340100"/>
          <p14:tracePt t="84660" x="2879725" y="3382963"/>
          <p14:tracePt t="84670" x="2930525" y="3416300"/>
          <p14:tracePt t="84675" x="2955925" y="3441700"/>
          <p14:tracePt t="84689" x="2965450" y="3441700"/>
          <p14:tracePt t="84702" x="2965450" y="3449638"/>
          <p14:tracePt t="84718" x="2955925" y="3459163"/>
          <p14:tracePt t="84722" x="2947988" y="3467100"/>
          <p14:tracePt t="84733" x="2930525" y="3475038"/>
          <p14:tracePt t="84738" x="2914650" y="3484563"/>
          <p14:tracePt t="84750" x="2889250" y="3502025"/>
          <p14:tracePt t="84754" x="2871788" y="3517900"/>
          <p14:tracePt t="84766" x="2846388" y="3535363"/>
          <p14:tracePt t="84769" x="2828925" y="3543300"/>
          <p14:tracePt t="84781" x="2811463" y="3552825"/>
          <p14:tracePt t="84786" x="2811463" y="3560763"/>
          <p14:tracePt t="84800" x="2803525" y="3568700"/>
          <p14:tracePt t="84816" x="2795588" y="3568700"/>
          <p14:tracePt t="84820" x="2786063" y="3578225"/>
          <p14:tracePt t="84880" x="2770188" y="3586163"/>
          <p14:tracePt t="84886" x="2760663" y="3586163"/>
          <p14:tracePt t="84897" x="2744788" y="3594100"/>
          <p14:tracePt t="84901" x="2719388" y="3603625"/>
          <p14:tracePt t="84913" x="2684463" y="3611563"/>
          <p14:tracePt t="84925" x="2641600" y="3619500"/>
          <p14:tracePt t="84929" x="2565400" y="3629025"/>
          <p14:tracePt t="84933" x="2497138" y="3629025"/>
          <p14:tracePt t="84944" x="2438400" y="3629025"/>
          <p14:tracePt t="84947" x="2352675" y="3629025"/>
          <p14:tracePt t="84965" x="2208213" y="3603625"/>
          <p14:tracePt t="84977" x="2157413" y="3594100"/>
          <p14:tracePt t="84979" x="2149475" y="3586163"/>
          <p14:tracePt t="84996" x="2116138" y="3578225"/>
          <p14:tracePt t="85010" x="2098675" y="3578225"/>
          <p14:tracePt t="85029" x="2073275" y="3560763"/>
          <p14:tracePt t="85045" x="2065338" y="3552825"/>
          <p14:tracePt t="85060" x="2065338" y="3543300"/>
          <p14:tracePt t="85071" x="2065338" y="3535363"/>
          <p14:tracePt t="85077" x="2055813" y="3527425"/>
          <p14:tracePt t="85088" x="2055813" y="3517900"/>
          <p14:tracePt t="85094" x="2055813" y="3502025"/>
          <p14:tracePt t="85105" x="2055813" y="3492500"/>
          <p14:tracePt t="85112" x="2055813" y="3484563"/>
          <p14:tracePt t="85121" x="2055813" y="3475038"/>
          <p14:tracePt t="85126" x="2055813" y="3467100"/>
          <p14:tracePt t="85135" x="2055813" y="3459163"/>
          <p14:tracePt t="85141" x="2055813" y="3449638"/>
          <p14:tracePt t="85344" x="2055813" y="3416300"/>
          <p14:tracePt t="85349" x="2055813" y="3373438"/>
          <p14:tracePt t="85360" x="2065338" y="3348038"/>
          <p14:tracePt t="85365" x="2065338" y="3322638"/>
          <p14:tracePt t="85376" x="2065338" y="3305175"/>
          <p14:tracePt t="85379" x="2065338" y="3279775"/>
          <p14:tracePt t="85391" x="2065338" y="3271838"/>
          <p14:tracePt t="85396" x="2065338" y="3263900"/>
          <p14:tracePt t="85411" x="2065338" y="3228975"/>
          <p14:tracePt t="85976" x="2065338" y="3195638"/>
          <p14:tracePt t="85980" x="2065338" y="3186113"/>
          <p14:tracePt t="85997" x="2073275" y="3059113"/>
          <p14:tracePt t="86008" x="2073275" y="2949575"/>
          <p14:tracePt t="86010" x="2081213" y="2830513"/>
          <p14:tracePt t="86025" x="2098675" y="2736850"/>
          <p14:tracePt t="86026" x="2098675" y="2660650"/>
          <p14:tracePt t="86040" x="2098675" y="2600325"/>
          <p14:tracePt t="86042" x="2098675" y="2557463"/>
          <p14:tracePt t="86061" x="2098675" y="2473325"/>
          <p14:tracePt t="86078" x="2098675" y="2455863"/>
          <p14:tracePt t="86172" x="2098675" y="2463800"/>
          <p14:tracePt t="86184" x="2098675" y="2489200"/>
          <p14:tracePt t="86188" x="2098675" y="2516188"/>
          <p14:tracePt t="86199" x="2098675" y="2549525"/>
          <p14:tracePt t="86203" x="2124075" y="2617788"/>
          <p14:tracePt t="86216" x="2141538" y="2686050"/>
          <p14:tracePt t="86220" x="2157413" y="2744788"/>
          <p14:tracePt t="86232" x="2166938" y="2795588"/>
          <p14:tracePt t="86235" x="2182813" y="2838450"/>
          <p14:tracePt t="86247" x="2192338" y="2871788"/>
          <p14:tracePt t="86250" x="2200275" y="2906713"/>
          <p14:tracePt t="86266" x="2200275" y="2914650"/>
          <p14:tracePt t="86270" x="2200275" y="2922588"/>
          <p14:tracePt t="86506" x="2217738" y="2922588"/>
          <p14:tracePt t="86509" x="2276475" y="2906713"/>
          <p14:tracePt t="86520" x="2420938" y="2881313"/>
          <p14:tracePt t="86525" x="2633663" y="2863850"/>
          <p14:tracePt t="86538" x="2922588" y="2863850"/>
          <p14:tracePt t="86545" x="3279775" y="2889250"/>
          <p14:tracePt t="86553" x="3619500" y="2949575"/>
          <p14:tracePt t="86559" x="3925888" y="3016250"/>
          <p14:tracePt t="86569" x="4171950" y="3041650"/>
          <p14:tracePt t="86574" x="4341813" y="3067050"/>
          <p14:tracePt t="86585" x="4468813" y="3084513"/>
          <p14:tracePt t="86590" x="4562475" y="3094038"/>
          <p14:tracePt t="86603" x="4621213" y="3101975"/>
          <p14:tracePt t="86608" x="4638675" y="3101975"/>
          <p14:tracePt t="86618" x="4646613" y="3101975"/>
          <p14:tracePt t="86777" x="4664075" y="3127375"/>
          <p14:tracePt t="86781" x="4706938" y="3160713"/>
          <p14:tracePt t="86793" x="4724400" y="3195638"/>
          <p14:tracePt t="86797" x="4732338" y="3228975"/>
          <p14:tracePt t="86811" x="4732338" y="3254375"/>
          <p14:tracePt t="86814" x="4732338" y="3263900"/>
          <p14:tracePt t="86826" x="4732338" y="3271838"/>
          <p14:tracePt t="86829" x="4706938" y="3289300"/>
          <p14:tracePt t="86842" x="4681538" y="3314700"/>
          <p14:tracePt t="86845" x="4664075" y="3322638"/>
          <p14:tracePt t="86858" x="4630738" y="3340100"/>
          <p14:tracePt t="86861" x="4605338" y="3355975"/>
          <p14:tracePt t="86874" x="4579938" y="3373438"/>
          <p14:tracePt t="86877" x="4554538" y="3382963"/>
          <p14:tracePt t="86891" x="4545013" y="3390900"/>
          <p14:tracePt t="86892" x="4537075" y="3416300"/>
          <p14:tracePt t="86911" x="4519613" y="3459163"/>
          <p14:tracePt t="86927" x="4511675" y="3517900"/>
          <p14:tracePt t="86940" x="4519613" y="3535363"/>
          <p14:tracePt t="86943" x="4529138" y="3535363"/>
          <p14:tracePt t="86970" x="4537075" y="3535363"/>
          <p14:tracePt t="87100" x="4537075" y="3517900"/>
          <p14:tracePt t="87108" x="4537075" y="3484563"/>
          <p14:tracePt t="87116" x="4537075" y="3467100"/>
          <p14:tracePt t="87121" x="4537075" y="3433763"/>
          <p14:tracePt t="87129" x="4537075" y="3416300"/>
          <p14:tracePt t="87162" x="4545013" y="3408363"/>
          <p14:tracePt t="87166" x="4554538" y="3408363"/>
          <p14:tracePt t="87178" x="4587875" y="3408363"/>
          <p14:tracePt t="87181" x="4630738" y="3408363"/>
          <p14:tracePt t="87194" x="4714875" y="3408363"/>
          <p14:tracePt t="87198" x="4826000" y="3408363"/>
          <p14:tracePt t="87210" x="4970463" y="3408363"/>
          <p14:tracePt t="87214" x="5122863" y="3408363"/>
          <p14:tracePt t="87226" x="5276850" y="3408363"/>
          <p14:tracePt t="87229" x="5403850" y="3424238"/>
          <p14:tracePt t="87242" x="5538788" y="3441700"/>
          <p14:tracePt t="87245" x="5632450" y="3459163"/>
          <p14:tracePt t="87258" x="5708650" y="3459163"/>
          <p14:tracePt t="87263" x="5718175" y="3459163"/>
          <p14:tracePt t="87293" x="5718175" y="3467100"/>
          <p14:tracePt t="87310" x="5667375" y="3509963"/>
          <p14:tracePt t="87326" x="5607050" y="3535363"/>
          <p14:tracePt t="87339" x="5565775" y="3560763"/>
          <p14:tracePt t="87344" x="5548313" y="3578225"/>
          <p14:tracePt t="87354" x="5522913" y="3586163"/>
          <p14:tracePt t="87358" x="5505450" y="3594100"/>
          <p14:tracePt t="87370" x="5497513" y="3594100"/>
          <p14:tracePt t="87466" x="5487988" y="3594100"/>
          <p14:tracePt t="87472" x="5480050" y="3594100"/>
          <p14:tracePt t="87486" x="5462588" y="3594100"/>
          <p14:tracePt t="87498" x="5446713" y="3594100"/>
          <p14:tracePt t="87502" x="5429250" y="3594100"/>
          <p14:tracePt t="87514" x="5403850" y="3594100"/>
          <p14:tracePt t="87517" x="5378450" y="3594100"/>
          <p14:tracePt t="87530" x="5343525" y="3578225"/>
          <p14:tracePt t="87534" x="5310188" y="3560763"/>
          <p14:tracePt t="87546" x="5267325" y="3543300"/>
          <p14:tracePt t="87550" x="5208588" y="3527425"/>
          <p14:tracePt t="87562" x="5157788" y="3509963"/>
          <p14:tracePt t="87565" x="5097463" y="3484563"/>
          <p14:tracePt t="87577" x="5046663" y="3467100"/>
          <p14:tracePt t="87581" x="4987925" y="3459163"/>
          <p14:tracePt t="87594" x="4935538" y="3441700"/>
          <p14:tracePt t="87597" x="4902200" y="3424238"/>
          <p14:tracePt t="87610" x="4868863" y="3408363"/>
          <p14:tracePt t="87614" x="4843463" y="3390900"/>
          <p14:tracePt t="87626" x="4808538" y="3330575"/>
          <p14:tracePt t="87629" x="4783138" y="3271838"/>
          <p14:tracePt t="87642" x="4765675" y="3211513"/>
          <p14:tracePt t="87645" x="4757738" y="3152775"/>
          <p14:tracePt t="87661" x="4732338" y="3016250"/>
          <p14:tracePt t="87677" x="4724400" y="2871788"/>
          <p14:tracePt t="87690" x="4714875" y="2795588"/>
          <p14:tracePt t="87693" x="4706938" y="2727325"/>
          <p14:tracePt t="87706" x="4706938" y="2651125"/>
          <p14:tracePt t="87709" x="4706938" y="2600325"/>
          <p14:tracePt t="87728" x="4706938" y="2463800"/>
          <p14:tracePt t="87742" x="4706938" y="2362200"/>
          <p14:tracePt t="87754" x="4706938" y="2354263"/>
          <p14:tracePt t="87758" x="4706938" y="2344738"/>
          <p14:tracePt t="88060" x="4714875" y="2344738"/>
          <p14:tracePt t="88064" x="4724400" y="2344738"/>
          <p14:tracePt t="88079" x="4791075" y="2354263"/>
          <p14:tracePt t="88090" x="4851400" y="2371725"/>
          <p14:tracePt t="88095" x="4902200" y="2405063"/>
          <p14:tracePt t="88107" x="4935538" y="2455863"/>
          <p14:tracePt t="88111" x="4970463" y="2524125"/>
          <p14:tracePt t="88125" x="5003800" y="2600325"/>
          <p14:tracePt t="88129" x="5013325" y="2693988"/>
          <p14:tracePt t="88140" x="5029200" y="2778125"/>
          <p14:tracePt t="88142" x="5038725" y="2863850"/>
          <p14:tracePt t="88156" x="5038725" y="2932113"/>
          <p14:tracePt t="88160" x="5038725" y="2990850"/>
          <p14:tracePt t="88177" x="5013325" y="3059113"/>
          <p14:tracePt t="88193" x="4978400" y="3101975"/>
          <p14:tracePt t="88205" x="4970463" y="3109913"/>
          <p14:tracePt t="88208" x="4970463" y="3119438"/>
          <p14:tracePt t="88220" x="4962525" y="3127375"/>
          <p14:tracePt t="88225" x="4962525" y="3144838"/>
          <p14:tracePt t="88235" x="4962525" y="3152775"/>
          <p14:tracePt t="95637" x="4935538" y="3170238"/>
          <p14:tracePt t="95642" x="4935538" y="3178175"/>
          <p14:tracePt t="95653" x="4884738" y="3221038"/>
          <p14:tracePt t="95657" x="4843463" y="3254375"/>
          <p14:tracePt t="95670" x="4783138" y="3297238"/>
          <p14:tracePt t="95673" x="4732338" y="3340100"/>
          <p14:tracePt t="95684" x="4714875" y="3355975"/>
          <p14:tracePt t="95689" x="4699000" y="3373438"/>
          <p14:tracePt t="95701" x="4689475" y="3373438"/>
          <p14:tracePt t="95704" x="4689475" y="3390900"/>
          <p14:tracePt t="95722" x="4681538" y="3408363"/>
          <p14:tracePt t="95958" x="4681538" y="3416300"/>
          <p14:tracePt t="95963" x="4681538" y="3441700"/>
          <p14:tracePt t="95973" x="4681538" y="3459163"/>
          <p14:tracePt t="95976" x="4681538" y="3492500"/>
          <p14:tracePt t="95989" x="4681538" y="3502025"/>
          <p14:tracePt t="95993" x="4681538" y="3509963"/>
          <p14:tracePt t="96006" x="4681538" y="3517900"/>
          <p14:tracePt t="96010" x="4673600" y="3517900"/>
          <p14:tracePt t="96220" x="4673600" y="3502025"/>
          <p14:tracePt t="96230" x="4673600" y="3492500"/>
          <p14:tracePt t="96234" x="4673600" y="3475038"/>
          <p14:tracePt t="96246" x="4673600" y="3467100"/>
          <p14:tracePt t="96250" x="4673600" y="3459163"/>
          <p14:tracePt t="96261" x="4673600" y="3449638"/>
          <p14:tracePt t="96410" x="4689475" y="3433763"/>
          <p14:tracePt t="96422" x="4740275" y="3398838"/>
          <p14:tracePt t="96426" x="4775200" y="3382963"/>
          <p14:tracePt t="96437" x="4808538" y="3365500"/>
          <p14:tracePt t="96441" x="4833938" y="3355975"/>
          <p14:tracePt t="96453" x="4868863" y="3355975"/>
          <p14:tracePt t="96456" x="4902200" y="3355975"/>
          <p14:tracePt t="96470" x="4945063" y="3355975"/>
          <p14:tracePt t="96473" x="4962525" y="3355975"/>
          <p14:tracePt t="96486" x="5003800" y="3355975"/>
          <p14:tracePt t="96489" x="5038725" y="3365500"/>
          <p14:tracePt t="96501" x="5064125" y="3373438"/>
          <p14:tracePt t="96505" x="5072063" y="3382963"/>
          <p14:tracePt t="96602" x="5089525" y="3382963"/>
          <p14:tracePt t="96613" x="5114925" y="3382963"/>
          <p14:tracePt t="96617" x="5132388" y="3382963"/>
          <p14:tracePt t="96628" x="5157788" y="3382963"/>
          <p14:tracePt t="96632" x="5165725" y="3382963"/>
          <p14:tracePt t="96649" x="5183188" y="3382963"/>
          <p14:tracePt t="96662" x="5191125" y="3382963"/>
          <p14:tracePt t="96694" x="5191125" y="3408363"/>
          <p14:tracePt t="96711" x="5191125" y="3424238"/>
          <p14:tracePt t="96716" x="5191125" y="3449638"/>
          <p14:tracePt t="96726" x="5191125" y="3459163"/>
          <p14:tracePt t="96730" x="5191125" y="3475038"/>
          <p14:tracePt t="96743" x="5191125" y="3502025"/>
          <p14:tracePt t="96746" x="5191125" y="3509963"/>
          <p14:tracePt t="96757" x="5191125" y="3527425"/>
          <p14:tracePt t="96775" x="5191125" y="3535363"/>
          <p14:tracePt t="96827" x="5157788" y="3552825"/>
          <p14:tracePt t="96839" x="5132388" y="3560763"/>
          <p14:tracePt t="96844" x="5089525" y="3578225"/>
          <p14:tracePt t="96854" x="5013325" y="3603625"/>
          <p14:tracePt t="96856" x="4927600" y="3619500"/>
          <p14:tracePt t="96870" x="4826000" y="3646488"/>
          <p14:tracePt t="96875" x="4699000" y="3671888"/>
          <p14:tracePt t="96891" x="4425950" y="3679825"/>
          <p14:tracePt t="96903" x="4298950" y="3679825"/>
          <p14:tracePt t="96905" x="4162425" y="3679825"/>
          <p14:tracePt t="96919" x="4044950" y="3679825"/>
          <p14:tracePt t="96921" x="3933825" y="3679825"/>
          <p14:tracePt t="96939" x="3721100" y="3679825"/>
          <p14:tracePt t="96953" x="3551238" y="3679825"/>
          <p14:tracePt t="96965" x="3492500" y="3679825"/>
          <p14:tracePt t="96969" x="3432175" y="3679825"/>
          <p14:tracePt t="96983" x="3373438" y="3671888"/>
          <p14:tracePt t="96988" x="3348038" y="3662363"/>
          <p14:tracePt t="96998" x="3313113" y="3654425"/>
          <p14:tracePt t="97004" x="3305175" y="3646488"/>
          <p14:tracePt t="97014" x="3297238" y="3636963"/>
          <p14:tracePt t="97128" x="3254375" y="3636963"/>
          <p14:tracePt t="97134" x="3219450" y="3636963"/>
          <p14:tracePt t="97143" x="3168650" y="3636963"/>
          <p14:tracePt t="97147" x="3084513" y="3636963"/>
          <p14:tracePt t="97159" x="2982913" y="3629025"/>
          <p14:tracePt t="97162" x="2854325" y="3619500"/>
          <p14:tracePt t="97175" x="2727325" y="3603625"/>
          <p14:tracePt t="97179" x="2565400" y="3578225"/>
          <p14:tracePt t="97191" x="2438400" y="3552825"/>
          <p14:tracePt t="97195" x="2301875" y="3535363"/>
          <p14:tracePt t="97207" x="2182813" y="3509963"/>
          <p14:tracePt t="97211" x="2073275" y="3502025"/>
          <p14:tracePt t="97223" x="1997075" y="3484563"/>
          <p14:tracePt t="97227" x="1979613" y="3484563"/>
          <p14:tracePt t="97320" x="1987550" y="3467100"/>
          <p14:tracePt t="97324" x="1997075" y="3449638"/>
          <p14:tracePt t="97336" x="2022475" y="3416300"/>
          <p14:tracePt t="97340" x="2022475" y="3398838"/>
          <p14:tracePt t="97351" x="2030413" y="3365500"/>
          <p14:tracePt t="97356" x="2030413" y="3340100"/>
          <p14:tracePt t="97370" x="2022475" y="3322638"/>
          <p14:tracePt t="97373" x="1997075" y="3297238"/>
          <p14:tracePt t="97389" x="1936750" y="3263900"/>
          <p14:tracePt t="97407" x="1835150" y="3246438"/>
          <p14:tracePt t="97417" x="1776413" y="3246438"/>
          <p14:tracePt t="97420" x="1708150" y="3246438"/>
          <p14:tracePt t="97432" x="1647825" y="3246438"/>
          <p14:tracePt t="97436" x="1606550" y="3254375"/>
          <p14:tracePt t="97451" x="1589088" y="3271838"/>
          <p14:tracePt t="97469" x="1579563" y="3289300"/>
          <p14:tracePt t="97480" x="1579563" y="3297238"/>
          <p14:tracePt t="97486" x="1579563" y="3305175"/>
          <p14:tracePt t="97495" x="1579563" y="3330575"/>
          <p14:tracePt t="97498" x="1597025" y="3348038"/>
          <p14:tracePt t="97512" x="1614488" y="3365500"/>
          <p14:tracePt t="97517" x="1647825" y="3398838"/>
          <p14:tracePt t="97533" x="1733550" y="3459163"/>
          <p14:tracePt t="97543" x="1792288" y="3475038"/>
          <p14:tracePt t="97547" x="1885950" y="3509963"/>
          <p14:tracePt t="97560" x="1971675" y="3543300"/>
          <p14:tracePt t="97564" x="2047875" y="3578225"/>
          <p14:tracePt t="97575" x="2116138" y="3594100"/>
          <p14:tracePt t="97579" x="2124075" y="3594100"/>
          <p14:tracePt t="97592" x="2132013" y="3594100"/>
          <p14:tracePt t="101675" x="2174875" y="3578225"/>
          <p14:tracePt t="101689" x="2225675" y="3552825"/>
          <p14:tracePt t="101694" x="2286000" y="3517900"/>
          <p14:tracePt t="101706" x="2362200" y="3517900"/>
          <p14:tracePt t="101710" x="2430463" y="3517900"/>
          <p14:tracePt t="101721" x="2489200" y="3517900"/>
          <p14:tracePt t="101725" x="2549525" y="3543300"/>
          <p14:tracePt t="101736" x="2590800" y="3578225"/>
          <p14:tracePt t="101741" x="2625725" y="3629025"/>
          <p14:tracePt t="101754" x="2641600" y="3679825"/>
          <p14:tracePt t="101758" x="2641600" y="3722688"/>
          <p14:tracePt t="101770" x="2641600" y="3763963"/>
          <p14:tracePt t="101774" x="2616200" y="3790950"/>
          <p14:tracePt t="101786" x="2590800" y="3806825"/>
          <p14:tracePt t="101789" x="2565400" y="3824288"/>
          <p14:tracePt t="101802" x="2557463" y="3824288"/>
          <p14:tracePt t="101805" x="2540000" y="3824288"/>
          <p14:tracePt t="101819" x="2532063" y="3824288"/>
          <p14:tracePt t="102875" x="2524125" y="3816350"/>
          <p14:tracePt t="102880" x="2514600" y="3816350"/>
          <p14:tracePt t="102892" x="2471738" y="3773488"/>
          <p14:tracePt t="102897" x="2438400" y="3730625"/>
          <p14:tracePt t="102908" x="2344738" y="3679825"/>
          <p14:tracePt t="102913" x="2225675" y="3636963"/>
          <p14:tracePt t="102923" x="2116138" y="3603625"/>
          <p14:tracePt t="102927" x="2005013" y="3560763"/>
          <p14:tracePt t="102939" x="1920875" y="3517900"/>
          <p14:tracePt t="102943" x="1843088" y="3467100"/>
          <p14:tracePt t="102956" x="1835150" y="3467100"/>
          <p14:tracePt t="102958" x="1827213" y="3467100"/>
          <p14:tracePt t="103172" x="1835150" y="3467100"/>
          <p14:tracePt t="103178" x="1843088" y="3467100"/>
          <p14:tracePt t="103183" x="1860550" y="3459163"/>
          <p14:tracePt t="103195" x="1868488" y="3449638"/>
          <p14:tracePt t="103199" x="1878013" y="3449638"/>
          <p14:tracePt t="103213" x="1885950" y="3449638"/>
          <p14:tracePt t="103218" x="1885950" y="3441700"/>
          <p14:tracePt t="103259" x="1893888" y="3441700"/>
          <p14:tracePt t="103787" x="1911350" y="3441700"/>
          <p14:tracePt t="103796" x="1936750" y="3416300"/>
          <p14:tracePt t="103800" x="1954213" y="3398838"/>
          <p14:tracePt t="103811" x="1979613" y="3382963"/>
          <p14:tracePt t="103816" x="2005013" y="3355975"/>
          <p14:tracePt t="103829" x="2030413" y="3340100"/>
          <p14:tracePt t="103833" x="2047875" y="3314700"/>
          <p14:tracePt t="103843" x="2073275" y="3263900"/>
          <p14:tracePt t="103849" x="2090738" y="3228975"/>
          <p14:tracePt t="103860" x="2106613" y="3195638"/>
          <p14:tracePt t="103866" x="2124075" y="3178175"/>
          <p14:tracePt t="103876" x="2132013" y="3160713"/>
          <p14:tracePt t="103880" x="2132013" y="3135313"/>
          <p14:tracePt t="103892" x="2132013" y="3119438"/>
          <p14:tracePt t="103992" x="2132013" y="3135313"/>
          <p14:tracePt t="104004" x="2132013" y="3186113"/>
          <p14:tracePt t="104010" x="2132013" y="3228975"/>
          <p14:tracePt t="104020" x="2132013" y="3246438"/>
          <p14:tracePt t="104025" x="2132013" y="3279775"/>
          <p14:tracePt t="104036" x="2132013" y="3322638"/>
          <p14:tracePt t="104039" x="2132013" y="3355975"/>
          <p14:tracePt t="104052" x="2132013" y="3390900"/>
          <p14:tracePt t="104056" x="2132013" y="3416300"/>
          <p14:tracePt t="104068" x="2132013" y="3449638"/>
          <p14:tracePt t="104073" x="2132013" y="3459163"/>
          <p14:tracePt t="104282" x="2090738" y="3484563"/>
          <p14:tracePt t="104295" x="2065338" y="3492500"/>
          <p14:tracePt t="104301" x="2030413" y="3509963"/>
          <p14:tracePt t="104309" x="1997075" y="3527425"/>
          <p14:tracePt t="104315" x="1962150" y="3543300"/>
          <p14:tracePt t="104326" x="1928813" y="3560763"/>
          <p14:tracePt t="104330" x="1893888" y="3578225"/>
          <p14:tracePt t="104346" x="1843088" y="3586163"/>
          <p14:tracePt t="104357" x="1817688" y="3603625"/>
          <p14:tracePt t="104375" x="1809750" y="3603625"/>
          <p14:tracePt t="104438" x="1809750" y="3594100"/>
          <p14:tracePt t="104442" x="1809750" y="3586163"/>
          <p14:tracePt t="104454" x="1809750" y="3560763"/>
          <p14:tracePt t="104458" x="1809750" y="3535363"/>
          <p14:tracePt t="104470" x="1809750" y="3492500"/>
          <p14:tracePt t="104474" x="1809750" y="3449638"/>
          <p14:tracePt t="104486" x="1809750" y="3408363"/>
          <p14:tracePt t="104490" x="1809750" y="3373438"/>
          <p14:tracePt t="104502" x="1801813" y="3340100"/>
          <p14:tracePt t="104505" x="1801813" y="3330575"/>
          <p14:tracePt t="104518" x="1801813" y="3314700"/>
          <p14:tracePt t="104521" x="1801813" y="3305175"/>
          <p14:tracePt t="104583" x="1809750" y="3305175"/>
          <p14:tracePt t="104591" x="1835150" y="3297238"/>
          <p14:tracePt t="104597" x="1868488" y="3279775"/>
          <p14:tracePt t="104602" x="1903413" y="3271838"/>
          <p14:tracePt t="104619" x="2005013" y="3254375"/>
          <p14:tracePt t="104630" x="2065338" y="3238500"/>
          <p14:tracePt t="104633" x="2141538" y="3238500"/>
          <p14:tracePt t="104645" x="2208213" y="3238500"/>
          <p14:tracePt t="104651" x="2286000" y="3246438"/>
          <p14:tracePt t="104662" x="2352675" y="3254375"/>
          <p14:tracePt t="104669" x="2446338" y="3279775"/>
          <p14:tracePt t="104679" x="2514600" y="3297238"/>
          <p14:tracePt t="104684" x="2590800" y="3322638"/>
          <p14:tracePt t="104694" x="2651125" y="3340100"/>
          <p14:tracePt t="104698" x="2727325" y="3355975"/>
          <p14:tracePt t="104709" x="2786063" y="3382963"/>
          <p14:tracePt t="104715" x="2846388" y="3390900"/>
          <p14:tracePt t="104726" x="2897188" y="3398838"/>
          <p14:tracePt t="104729" x="2930525" y="3416300"/>
          <p14:tracePt t="104743" x="2965450" y="3424238"/>
          <p14:tracePt t="104747" x="2982913" y="3433763"/>
          <p14:tracePt t="104761" x="2990850" y="3441700"/>
          <p14:tracePt t="104855" x="2990850" y="3467100"/>
          <p14:tracePt t="104858" x="2990850" y="3475038"/>
          <p14:tracePt t="104870" x="2990850" y="3502025"/>
          <p14:tracePt t="104875" x="2990850" y="3527425"/>
          <p14:tracePt t="104886" x="2990850" y="3552825"/>
          <p14:tracePt t="104889" x="2990850" y="3560763"/>
          <p14:tracePt t="104901" x="2990850" y="3578225"/>
          <p14:tracePt t="104999" x="3016250" y="3578225"/>
          <p14:tracePt t="105003" x="3059113" y="3603625"/>
          <p14:tracePt t="105015" x="3092450" y="3603625"/>
          <p14:tracePt t="105020" x="3135313" y="3611563"/>
          <p14:tracePt t="105033" x="3313113" y="3636963"/>
          <p14:tracePt t="105047" x="3414713" y="3662363"/>
          <p14:tracePt t="105049" x="3517900" y="3687763"/>
          <p14:tracePt t="105064" x="3619500" y="3705225"/>
          <p14:tracePt t="105067" x="3703638" y="3730625"/>
          <p14:tracePt t="105079" x="3806825" y="3738563"/>
          <p14:tracePt t="105083" x="3908425" y="3756025"/>
          <p14:tracePt t="105094" x="3992563" y="3763963"/>
          <p14:tracePt t="105101" x="4078288" y="3773488"/>
          <p14:tracePt t="105109" x="4154488" y="3781425"/>
          <p14:tracePt t="105116" x="4214813" y="3798888"/>
          <p14:tracePt t="105125" x="4256088" y="3798888"/>
          <p14:tracePt t="105132" x="4291013" y="3798888"/>
          <p14:tracePt t="105240" x="4298950" y="3798888"/>
          <p14:tracePt t="105244" x="4306888" y="3798888"/>
          <p14:tracePt t="105254" x="4324350" y="3798888"/>
          <p14:tracePt t="105257" x="4332288" y="3798888"/>
          <p14:tracePt t="105270" x="4341813" y="3790950"/>
          <p14:tracePt t="105274" x="4359275" y="3773488"/>
          <p14:tracePt t="105285" x="4375150" y="3773488"/>
          <p14:tracePt t="105289" x="4392613" y="3763963"/>
          <p14:tracePt t="105300" x="4410075" y="3756025"/>
          <p14:tracePt t="105305" x="4435475" y="3748088"/>
          <p14:tracePt t="105318" x="4451350" y="3748088"/>
          <p14:tracePt t="105322" x="4468813" y="3730625"/>
          <p14:tracePt t="105334" x="4476750" y="3722688"/>
          <p14:tracePt t="105337" x="4494213" y="3705225"/>
          <p14:tracePt t="105351" x="4519613" y="3687763"/>
          <p14:tracePt t="105355" x="4529138" y="3687763"/>
          <p14:tracePt t="105367" x="4545013" y="3662363"/>
          <p14:tracePt t="105370" x="4570413" y="3646488"/>
          <p14:tracePt t="105382" x="4595813" y="3619500"/>
          <p14:tracePt t="105384" x="4613275" y="3586163"/>
          <p14:tracePt t="105402" x="4656138" y="3527425"/>
          <p14:tracePt t="105418" x="4673600" y="3484563"/>
          <p14:tracePt t="105433" x="4689475" y="3441700"/>
          <p14:tracePt t="105451" x="4689475" y="3424238"/>
          <p14:tracePt t="105463" x="4689475" y="3416300"/>
          <p14:tracePt t="105558" x="4714875" y="3408363"/>
          <p14:tracePt t="105574" x="4749800" y="3398838"/>
          <p14:tracePt t="105580" x="4791075" y="3382963"/>
          <p14:tracePt t="105589" x="4826000" y="3373438"/>
          <p14:tracePt t="105593" x="4876800" y="3365500"/>
          <p14:tracePt t="105606" x="4919663" y="3348038"/>
          <p14:tracePt t="105614" x="4953000" y="3340100"/>
          <p14:tracePt t="105621" x="5013325" y="3340100"/>
          <p14:tracePt t="105625" x="5097463" y="3340100"/>
          <p14:tracePt t="105637" x="5199063" y="3340100"/>
          <p14:tracePt t="105640" x="5302250" y="3340100"/>
          <p14:tracePt t="105654" x="5394325" y="3340100"/>
          <p14:tracePt t="105658" x="5472113" y="3340100"/>
          <p14:tracePt t="105670" x="5538788" y="3348038"/>
          <p14:tracePt t="105674" x="5591175" y="3365500"/>
          <p14:tracePt t="105835" x="5581650" y="3382963"/>
          <p14:tracePt t="105849" x="5565775" y="3390900"/>
          <p14:tracePt t="105853" x="5548313" y="3416300"/>
          <p14:tracePt t="105864" x="5538788" y="3416300"/>
          <p14:tracePt t="105868" x="5522913" y="3433763"/>
          <p14:tracePt t="105880" x="5505450" y="3449638"/>
          <p14:tracePt t="105884" x="5497513" y="3467100"/>
          <p14:tracePt t="108630" x="5462588" y="3509963"/>
          <p14:tracePt t="108634" x="5454650" y="3517900"/>
          <p14:tracePt t="108647" x="5343525" y="3611563"/>
          <p14:tracePt t="108653" x="5216525" y="3705225"/>
          <p14:tracePt t="108662" x="4953000" y="3925888"/>
          <p14:tracePt t="108668" x="4656138" y="4146550"/>
          <p14:tracePt t="108682" x="4256088" y="4495800"/>
          <p14:tracePt t="108695" x="4146550" y="4589463"/>
          <p14:tracePt t="108699" x="4070350" y="4673600"/>
          <p14:tracePt t="108715" x="4002088" y="4749800"/>
          <p14:tracePt t="108726" x="3992563" y="4759325"/>
          <p14:tracePt t="108758" x="3976688" y="4759325"/>
          <p14:tracePt t="108780" x="3908425" y="4767263"/>
          <p14:tracePt t="108790" x="3865563" y="4775200"/>
          <p14:tracePt t="108794" x="3840163" y="4775200"/>
          <p14:tracePt t="108806" x="3806825" y="4775200"/>
          <p14:tracePt t="108810" x="3771900" y="4784725"/>
          <p14:tracePt t="108822" x="3746500" y="4784725"/>
          <p14:tracePt t="108825" x="3713163" y="4784725"/>
          <p14:tracePt t="108841" x="3644900" y="4827588"/>
          <p14:tracePt t="108855" x="3602038" y="4868863"/>
          <p14:tracePt t="108858" x="3551238" y="4903788"/>
          <p14:tracePt t="108871" x="3500438" y="4962525"/>
          <p14:tracePt t="108874" x="3467100" y="5030788"/>
          <p14:tracePt t="108885" x="3432175" y="5106988"/>
          <p14:tracePt t="108889" x="3414713" y="5200650"/>
          <p14:tracePt t="108903" x="3389313" y="5302250"/>
          <p14:tracePt t="108913" x="3363913" y="5387975"/>
          <p14:tracePt t="108920" x="3348038" y="5472113"/>
          <p14:tracePt t="108923" x="3322638" y="5565775"/>
          <p14:tracePt t="108932" x="3287713" y="5641975"/>
          <p14:tracePt t="108936" x="3270250" y="5684838"/>
          <p14:tracePt t="108949" x="3254375" y="5735638"/>
          <p14:tracePt t="108952" x="3236913" y="5770563"/>
          <p14:tracePt t="108969" x="3219450" y="5813425"/>
          <p14:tracePt t="108982" x="3211513" y="5821363"/>
          <p14:tracePt t="108985" x="3211513" y="5829300"/>
          <p14:tracePt t="109001" x="3186113" y="5846763"/>
          <p14:tracePt t="109017" x="3178175" y="5846763"/>
          <p14:tracePt t="109033" x="3160713" y="5846763"/>
          <p14:tracePt t="109048" x="3135313" y="5829300"/>
          <p14:tracePt t="109051" x="3117850" y="5803900"/>
          <p14:tracePt t="109066" x="3059113" y="5694363"/>
          <p14:tracePt t="109077" x="3016250" y="5634038"/>
          <p14:tracePt t="109081" x="2973388" y="5565775"/>
          <p14:tracePt t="109100" x="2871788" y="5430838"/>
          <p14:tracePt t="109110" x="2838450" y="5380038"/>
          <p14:tracePt t="109115" x="2795588" y="5327650"/>
          <p14:tracePt t="109125" x="2770188" y="5286375"/>
          <p14:tracePt t="109131" x="2735263" y="5251450"/>
          <p14:tracePt t="109141" x="2735263" y="5243513"/>
          <p14:tracePt t="109222" x="2735263" y="5226050"/>
          <p14:tracePt t="109228" x="2735263" y="5208588"/>
          <p14:tracePt t="109240" x="2760663" y="5175250"/>
          <p14:tracePt t="109252" x="2770188" y="5149850"/>
          <p14:tracePt t="109255" x="2778125" y="5132388"/>
          <p14:tracePt t="109270" x="2778125" y="5124450"/>
          <p14:tracePt t="109277" x="2778125" y="5116513"/>
          <p14:tracePt t="109284" x="2786063" y="5099050"/>
          <p14:tracePt t="109288" x="2795588" y="5091113"/>
          <p14:tracePt t="109301" x="2803525" y="5073650"/>
          <p14:tracePt t="109305" x="2811463" y="5056188"/>
          <p14:tracePt t="109318" x="2811463" y="5048250"/>
          <p14:tracePt t="109322" x="2811463" y="5030788"/>
          <p14:tracePt t="109334" x="2811463" y="5013325"/>
          <p14:tracePt t="109349" x="2811463" y="5005388"/>
          <p14:tracePt t="109353" x="2811463" y="4997450"/>
          <p14:tracePt t="109498" x="2811463" y="4972050"/>
          <p14:tracePt t="109511" x="2811463" y="4954588"/>
          <p14:tracePt t="109514" x="2811463" y="4929188"/>
          <p14:tracePt t="109530" x="2811463" y="4886325"/>
          <p14:tracePt t="109541" x="2811463" y="4860925"/>
          <p14:tracePt t="109546" x="2811463" y="4835525"/>
          <p14:tracePt t="109559" x="2811463" y="4818063"/>
          <p14:tracePt t="109564" x="2795588" y="4810125"/>
          <p14:tracePt t="109575" x="2786063" y="4792663"/>
          <p14:tracePt t="109581" x="2778125" y="4775200"/>
          <p14:tracePt t="109594" x="2770188" y="4767263"/>
          <p14:tracePt t="109605" x="2770188" y="4759325"/>
          <p14:tracePt t="109622" x="2770188" y="4749800"/>
          <p14:tracePt t="109642" x="2770188" y="4733925"/>
          <p14:tracePt t="109657" x="2770188" y="4708525"/>
          <p14:tracePt t="109669" x="2770188" y="4699000"/>
          <p14:tracePt t="109686" x="2770188" y="4691063"/>
          <p14:tracePt t="109690" x="2770188" y="4683125"/>
          <p14:tracePt t="109718" x="2770188" y="4673600"/>
          <p14:tracePt t="109749" x="2795588" y="4665663"/>
          <p14:tracePt t="109754" x="2820988" y="4657725"/>
          <p14:tracePt t="109765" x="2871788" y="4648200"/>
          <p14:tracePt t="109769" x="2930525" y="4648200"/>
          <p14:tracePt t="109782" x="3016250" y="4630738"/>
          <p14:tracePt t="109785" x="3100388" y="4630738"/>
          <p14:tracePt t="109798" x="3211513" y="4630738"/>
          <p14:tracePt t="109800" x="3338513" y="4622800"/>
          <p14:tracePt t="109813" x="3500438" y="4614863"/>
          <p14:tracePt t="109817" x="3652838" y="4597400"/>
          <p14:tracePt t="109835" x="4052888" y="4597400"/>
          <p14:tracePt t="109851" x="4425950" y="4597400"/>
          <p14:tracePt t="109861" x="4579938" y="4597400"/>
          <p14:tracePt t="109864" x="4699000" y="4597400"/>
          <p14:tracePt t="109879" x="4765675" y="4597400"/>
          <p14:tracePt t="109881" x="4775200" y="4597400"/>
          <p14:tracePt t="109957" x="4765675" y="4614863"/>
          <p14:tracePt t="109962" x="4765675" y="4630738"/>
          <p14:tracePt t="109978" x="4757738" y="4648200"/>
          <p14:tracePt t="109994" x="4757738" y="4657725"/>
          <p14:tracePt t="110007" x="4757738" y="4665663"/>
          <p14:tracePt t="110025" x="4757738" y="4673600"/>
          <p14:tracePt t="110029" x="4757738" y="4691063"/>
          <p14:tracePt t="110041" x="4749800" y="4716463"/>
          <p14:tracePt t="110047" x="4749800" y="4733925"/>
          <p14:tracePt t="110056" x="4740275" y="4767263"/>
          <p14:tracePt t="110059" x="4732338" y="4792663"/>
          <p14:tracePt t="110070" x="4732338" y="4810125"/>
          <p14:tracePt t="110075" x="4732338" y="4818063"/>
          <p14:tracePt t="110089" x="4732338" y="4835525"/>
          <p14:tracePt t="110093" x="4724400" y="4843463"/>
          <p14:tracePt t="110200" x="4714875" y="4852988"/>
          <p14:tracePt t="110217" x="4714875" y="4860925"/>
          <p14:tracePt t="110222" x="4681538" y="4878388"/>
          <p14:tracePt t="110232" x="4646613" y="4911725"/>
          <p14:tracePt t="110237" x="4605338" y="4937125"/>
          <p14:tracePt t="110252" x="4537075" y="4979988"/>
          <p14:tracePt t="110262" x="4503738" y="5005388"/>
          <p14:tracePt t="110266" x="4451350" y="5022850"/>
          <p14:tracePt t="110280" x="4410075" y="5038725"/>
          <p14:tracePt t="110283" x="4375150" y="5048250"/>
          <p14:tracePt t="110300" x="4316413" y="5048250"/>
          <p14:tracePt t="110313" x="4265613" y="5048250"/>
          <p14:tracePt t="110318" x="4205288" y="5048250"/>
          <p14:tracePt t="110331" x="4035425" y="5048250"/>
          <p14:tracePt t="110344" x="3967163" y="5048250"/>
          <p14:tracePt t="110347" x="3890963" y="5038725"/>
          <p14:tracePt t="110366" x="3797300" y="5030788"/>
          <p14:tracePt t="110391" x="3797300" y="5022850"/>
          <p14:tracePt t="110649" x="3789363" y="4987925"/>
          <p14:tracePt t="110653" x="3789363" y="4979988"/>
          <p14:tracePt t="110665" x="3781425" y="4929188"/>
          <p14:tracePt t="110668" x="3729038" y="4802188"/>
          <p14:tracePt t="110680" x="3644900" y="4605338"/>
          <p14:tracePt t="110683" x="3508375" y="4300538"/>
          <p14:tracePt t="110701" x="3084513" y="3594100"/>
          <p14:tracePt t="110715" x="2600325" y="2897188"/>
          <p14:tracePt t="110730" x="2174875" y="2260600"/>
          <p14:tracePt t="110750" x="1893888" y="1809750"/>
          <p14:tracePt t="110765" x="1792288" y="1563688"/>
          <p14:tracePt t="110777" x="1792288" y="1546225"/>
          <p14:tracePt t="110848" x="1792288" y="1571625"/>
          <p14:tracePt t="110858" x="1792288" y="1622425"/>
          <p14:tracePt t="110864" x="1792288" y="1725613"/>
          <p14:tracePt t="110873" x="1809750" y="1835150"/>
          <p14:tracePt t="110878" x="1835150" y="2022475"/>
          <p14:tracePt t="110887" x="1843088" y="2200275"/>
          <p14:tracePt t="110890" x="1903413" y="2430463"/>
          <p14:tracePt t="110904" x="1962150" y="2633663"/>
          <p14:tracePt t="110912" x="2038350" y="2820988"/>
          <p14:tracePt t="110920" x="2124075" y="3033713"/>
          <p14:tracePt t="110924" x="2243138" y="3279775"/>
          <p14:tracePt t="110936" x="2344738" y="3475038"/>
          <p14:tracePt t="110939" x="2481263" y="3722688"/>
          <p14:tracePt t="110952" x="2608263" y="3951288"/>
          <p14:tracePt t="110956" x="2735263" y="4171950"/>
          <p14:tracePt t="110968" x="2863850" y="4376738"/>
          <p14:tracePt t="110971" x="2973388" y="4546600"/>
          <p14:tracePt t="110983" x="3067050" y="4691063"/>
          <p14:tracePt t="110987" x="3143250" y="4827588"/>
          <p14:tracePt t="110999" x="3211513" y="4937125"/>
          <p14:tracePt t="111003" x="3270250" y="5038725"/>
          <p14:tracePt t="111016" x="3313113" y="5132388"/>
          <p14:tracePt t="111020" x="3355975" y="5192713"/>
          <p14:tracePt t="111032" x="3389313" y="5243513"/>
          <p14:tracePt t="111036" x="3414713" y="5276850"/>
          <p14:tracePt t="111051" x="3432175" y="5311775"/>
          <p14:tracePt t="111080" x="3441700" y="5311775"/>
          <p14:tracePt t="111116" x="3457575" y="5311775"/>
          <p14:tracePt t="111129" x="3492500" y="5276850"/>
          <p14:tracePt t="111134" x="3517900" y="5260975"/>
          <p14:tracePt t="111145" x="3586163" y="5175250"/>
          <p14:tracePt t="111150" x="3662363" y="5073650"/>
          <p14:tracePt t="111161" x="3771900" y="4894263"/>
          <p14:tracePt t="111166" x="3908425" y="4640263"/>
          <p14:tracePt t="111176" x="4052888" y="4308475"/>
          <p14:tracePt t="111181" x="4205288" y="3951288"/>
          <p14:tracePt t="111192" x="4341813" y="3568700"/>
          <p14:tracePt t="111198" x="4425950" y="3254375"/>
          <p14:tracePt t="111207" x="4494213" y="2974975"/>
          <p14:tracePt t="111213" x="4537075" y="2805113"/>
          <p14:tracePt t="111224" x="4570413" y="2660650"/>
          <p14:tracePt t="111229" x="4595813" y="2532063"/>
          <p14:tracePt t="111240" x="4613275" y="2413000"/>
          <p14:tracePt t="111246" x="4630738" y="2328863"/>
          <p14:tracePt t="111258" x="4638675" y="2252663"/>
          <p14:tracePt t="111270" x="4638675" y="2243138"/>
          <p14:tracePt t="111368" x="4638675" y="2252663"/>
          <p14:tracePt t="111372" x="4638675" y="2268538"/>
          <p14:tracePt t="111383" x="4638675" y="2286000"/>
          <p14:tracePt t="111388" x="4630738" y="2303463"/>
          <p14:tracePt t="111399" x="4630738" y="2311400"/>
          <p14:tracePt t="111416" x="4630738" y="2319338"/>
          <p14:tracePt t="111432" x="4630738" y="2328863"/>
          <p14:tracePt t="111514" x="4630738" y="2344738"/>
          <p14:tracePt t="111518" x="4630738" y="2354263"/>
          <p14:tracePt t="111530" x="4621213" y="2387600"/>
          <p14:tracePt t="111533" x="4621213" y="2413000"/>
          <p14:tracePt t="111546" x="4613275" y="2463800"/>
          <p14:tracePt t="111549" x="4605338" y="2582863"/>
          <p14:tracePt t="111566" x="4579938" y="2889250"/>
          <p14:tracePt t="111580" x="4545013" y="3135313"/>
          <p14:tracePt t="111584" x="4529138" y="3398838"/>
          <p14:tracePt t="111599" x="4486275" y="3943350"/>
          <p14:tracePt t="111611" x="4468813" y="4181475"/>
          <p14:tracePt t="111619" x="4451350" y="4394200"/>
          <p14:tracePt t="111624" x="4451350" y="4546600"/>
          <p14:tracePt t="111628" x="4451350" y="4683125"/>
          <p14:tracePt t="111641" x="4460875" y="4802188"/>
          <p14:tracePt t="111645" x="4476750" y="4868863"/>
          <p14:tracePt t="111659" x="4494213" y="4886325"/>
          <p14:tracePt t="111664" x="4511675" y="4886325"/>
          <p14:tracePt t="111691" x="4537075" y="4860925"/>
          <p14:tracePt t="111698" x="4545013" y="4852988"/>
          <p14:tracePt t="111706" x="4570413" y="4810125"/>
          <p14:tracePt t="111715" x="4630738" y="4691063"/>
          <p14:tracePt t="111721" x="4714875" y="4538663"/>
          <p14:tracePt t="111725" x="4851400" y="4308475"/>
          <p14:tracePt t="111737" x="4978400" y="4087813"/>
          <p14:tracePt t="111742" x="5106988" y="3832225"/>
          <p14:tracePt t="111754" x="5199063" y="3646488"/>
          <p14:tracePt t="111758" x="5310188" y="3424238"/>
          <p14:tracePt t="111770" x="5411788" y="3228975"/>
          <p14:tracePt t="111776" x="5513388" y="3033713"/>
          <p14:tracePt t="111786" x="5616575" y="2863850"/>
          <p14:tracePt t="111790" x="5692775" y="2727325"/>
          <p14:tracePt t="111801" x="5761038" y="2625725"/>
          <p14:tracePt t="111806" x="5802313" y="2532063"/>
          <p14:tracePt t="111818" x="5837238" y="2481263"/>
          <p14:tracePt t="111823" x="5845175" y="2481263"/>
          <p14:tracePt t="111868" x="5845175" y="2506663"/>
          <p14:tracePt t="111880" x="5845175" y="2582863"/>
          <p14:tracePt t="111884" x="5853113" y="2686050"/>
          <p14:tracePt t="111896" x="5862638" y="2805113"/>
          <p14:tracePt t="111901" x="5895975" y="2949575"/>
          <p14:tracePt t="111913" x="5938838" y="3109913"/>
          <p14:tracePt t="111916" x="5972175" y="3279775"/>
          <p14:tracePt t="111929" x="6040438" y="3433763"/>
          <p14:tracePt t="111933" x="6116638" y="3568700"/>
          <p14:tracePt t="111945" x="6202363" y="3697288"/>
          <p14:tracePt t="111947" x="6296025" y="3790950"/>
          <p14:tracePt t="111961" x="6397625" y="3867150"/>
          <p14:tracePt t="111964" x="6516688" y="3917950"/>
          <p14:tracePt t="111977" x="6643688" y="3951288"/>
          <p14:tracePt t="111980" x="6770688" y="3960813"/>
          <p14:tracePt t="111999" x="7077075" y="3917950"/>
          <p14:tracePt t="112015" x="7467600" y="3773488"/>
          <p14:tracePt t="112032" x="7893050" y="3527425"/>
          <p14:tracePt t="112042" x="8080375" y="3373438"/>
          <p14:tracePt t="112047" x="8215313" y="3238500"/>
          <p14:tracePt t="112057" x="8359775" y="3076575"/>
          <p14:tracePt t="112064" x="8453438" y="2965450"/>
          <p14:tracePt t="112074" x="8539163" y="2871788"/>
          <p14:tracePt t="112080" x="8589963" y="2813050"/>
          <p14:tracePt t="112090" x="8597900" y="2805113"/>
          <p14:tracePt t="112097" x="8605838" y="2805113"/>
          <p14:tracePt t="112161" x="8615363" y="2830513"/>
          <p14:tracePt t="112169" x="8632825" y="2889250"/>
          <p14:tracePt t="112174" x="8666163" y="2965450"/>
          <p14:tracePt t="112186" x="8709025" y="3033713"/>
          <p14:tracePt t="112189" x="8759825" y="3094038"/>
          <p14:tracePt t="112202" x="8810625" y="3152775"/>
          <p14:tracePt t="112206" x="8878888" y="3203575"/>
          <p14:tracePt t="112218" x="8929688" y="3228975"/>
          <p14:tracePt t="112222" x="8963025" y="3254375"/>
          <p14:tracePt t="112234" x="8972550" y="3254375"/>
          <p14:tracePt t="116425" x="8947150" y="3254375"/>
          <p14:tracePt t="116435" x="8886825" y="3254375"/>
          <p14:tracePt t="116439" x="8810625" y="3246438"/>
          <p14:tracePt t="116452" x="8623300" y="3246438"/>
          <p14:tracePt t="116455" x="8334375" y="3246438"/>
          <p14:tracePt t="116467" x="8045450" y="3246438"/>
          <p14:tracePt t="116471" x="7748588" y="3246438"/>
          <p14:tracePt t="116484" x="7459663" y="3246438"/>
          <p14:tracePt t="116486" x="7170738" y="3246438"/>
          <p14:tracePt t="116500" x="6881813" y="3246438"/>
          <p14:tracePt t="116504" x="6592888" y="3246438"/>
          <p14:tracePt t="116516" x="6278563" y="3246438"/>
          <p14:tracePt t="116519" x="5956300" y="3246438"/>
          <p14:tracePt t="116532" x="5641975" y="3246438"/>
          <p14:tracePt t="116535" x="5318125" y="3228975"/>
          <p14:tracePt t="116547" x="5054600" y="3228975"/>
          <p14:tracePt t="116551" x="4876800" y="3221038"/>
          <p14:tracePt t="116564" x="4732338" y="3186113"/>
          <p14:tracePt t="116568" x="4630738" y="3152775"/>
          <p14:tracePt t="116580" x="4562475" y="3127375"/>
          <p14:tracePt t="116584" x="4562475" y="3109913"/>
          <p14:tracePt t="116596" x="4554538" y="3109913"/>
          <p14:tracePt t="116599" x="4554538" y="3094038"/>
          <p14:tracePt t="116611" x="4545013" y="3076575"/>
          <p14:tracePt t="116627" x="4537075" y="3059113"/>
          <p14:tracePt t="116632" x="4503738" y="3041650"/>
          <p14:tracePt t="116646" x="4460875" y="3025775"/>
          <p14:tracePt t="116649" x="4410075" y="3025775"/>
          <p14:tracePt t="116669" x="4240213" y="3025775"/>
          <p14:tracePt t="116682" x="3941763" y="3025775"/>
          <p14:tracePt t="116691" x="3713163" y="3025775"/>
          <p14:tracePt t="116696" x="3398838" y="3025775"/>
          <p14:tracePt t="116709" x="3049588" y="3025775"/>
          <p14:tracePt t="116711" x="2676525" y="3025775"/>
          <p14:tracePt t="116728" x="2090738" y="3025775"/>
          <p14:tracePt t="116740" x="1936750" y="3025775"/>
          <p14:tracePt t="116745" x="1827213" y="3016250"/>
          <p14:tracePt t="116755" x="1817688" y="3016250"/>
          <p14:tracePt t="117012" x="1843088" y="3008313"/>
          <p14:tracePt t="117027" x="1885950" y="2990850"/>
          <p14:tracePt t="117032" x="1987550" y="2957513"/>
          <p14:tracePt t="117045" x="2157413" y="2906713"/>
          <p14:tracePt t="117048" x="2405063" y="2871788"/>
          <p14:tracePt t="117060" x="2693988" y="2855913"/>
          <p14:tracePt t="117063" x="3041650" y="2855913"/>
          <p14:tracePt t="117076" x="3389313" y="2855913"/>
          <p14:tracePt t="117078" x="3738563" y="2855913"/>
          <p14:tracePt t="117096" x="4341813" y="2855913"/>
          <p14:tracePt t="117113" x="4808538" y="2855913"/>
          <p14:tracePt t="117129" x="5132388" y="2846388"/>
          <p14:tracePt t="117140" x="5259388" y="2830513"/>
          <p14:tracePt t="117145" x="5360988" y="2820988"/>
          <p14:tracePt t="117156" x="5421313" y="2805113"/>
          <p14:tracePt t="117161" x="5429250" y="2795588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F993-F3A6-49F5-B162-41101BFCF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containers can create processing overhead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0FCA7F-C514-46BD-8BAF-06561E9BBBB9}"/>
              </a:ext>
            </a:extLst>
          </p:cNvPr>
          <p:cNvSpPr/>
          <p:nvPr/>
        </p:nvSpPr>
        <p:spPr>
          <a:xfrm>
            <a:off x="440924" y="2163479"/>
            <a:ext cx="5196395" cy="2887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E22F6E-01D8-464A-B074-26615681DD0D}"/>
              </a:ext>
            </a:extLst>
          </p:cNvPr>
          <p:cNvSpPr/>
          <p:nvPr/>
        </p:nvSpPr>
        <p:spPr>
          <a:xfrm>
            <a:off x="1273944" y="2521661"/>
            <a:ext cx="1202925" cy="1011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6277B6-52A7-4817-BC5E-1FC94942807B}"/>
              </a:ext>
            </a:extLst>
          </p:cNvPr>
          <p:cNvSpPr/>
          <p:nvPr/>
        </p:nvSpPr>
        <p:spPr>
          <a:xfrm>
            <a:off x="3565863" y="2521660"/>
            <a:ext cx="1202925" cy="1011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359F884-3B1B-40E1-A321-866A180784AF}"/>
              </a:ext>
            </a:extLst>
          </p:cNvPr>
          <p:cNvSpPr/>
          <p:nvPr/>
        </p:nvSpPr>
        <p:spPr>
          <a:xfrm>
            <a:off x="1560990" y="3532859"/>
            <a:ext cx="2920753" cy="4527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405D48-DBA0-4E94-8C3E-1A8A3B1A08F6}"/>
              </a:ext>
            </a:extLst>
          </p:cNvPr>
          <p:cNvSpPr/>
          <p:nvPr/>
        </p:nvSpPr>
        <p:spPr>
          <a:xfrm>
            <a:off x="2254926" y="4722467"/>
            <a:ext cx="142930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1D1037-BC40-4455-904E-AD05EEBA9C96}"/>
              </a:ext>
            </a:extLst>
          </p:cNvPr>
          <p:cNvSpPr/>
          <p:nvPr/>
        </p:nvSpPr>
        <p:spPr>
          <a:xfrm>
            <a:off x="1543973" y="3213263"/>
            <a:ext cx="66286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B5CD11-5242-4EA5-A57E-7985FA0790A7}"/>
              </a:ext>
            </a:extLst>
          </p:cNvPr>
          <p:cNvSpPr/>
          <p:nvPr/>
        </p:nvSpPr>
        <p:spPr>
          <a:xfrm>
            <a:off x="3742674" y="3213262"/>
            <a:ext cx="66286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0C154A-BE35-4DAE-AD0A-E6ECA5EBCDBB}"/>
              </a:ext>
            </a:extLst>
          </p:cNvPr>
          <p:cNvSpPr txBox="1"/>
          <p:nvPr/>
        </p:nvSpPr>
        <p:spPr>
          <a:xfrm>
            <a:off x="1273945" y="2658837"/>
            <a:ext cx="537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DE3362-83F9-4222-BF86-88DB3F3E54CC}"/>
              </a:ext>
            </a:extLst>
          </p:cNvPr>
          <p:cNvSpPr txBox="1"/>
          <p:nvPr/>
        </p:nvSpPr>
        <p:spPr>
          <a:xfrm>
            <a:off x="3666470" y="2591826"/>
            <a:ext cx="51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E179B5-4B41-4C83-809E-B917927868AE}"/>
              </a:ext>
            </a:extLst>
          </p:cNvPr>
          <p:cNvSpPr txBox="1"/>
          <p:nvPr/>
        </p:nvSpPr>
        <p:spPr>
          <a:xfrm>
            <a:off x="1560989" y="3213262"/>
            <a:ext cx="645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veth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3DA953-4ACA-4F88-99AC-FF0E271100DA}"/>
              </a:ext>
            </a:extLst>
          </p:cNvPr>
          <p:cNvSpPr txBox="1"/>
          <p:nvPr/>
        </p:nvSpPr>
        <p:spPr>
          <a:xfrm>
            <a:off x="3781886" y="3205242"/>
            <a:ext cx="62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veth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260E41-9CEB-4E10-A268-118387632681}"/>
              </a:ext>
            </a:extLst>
          </p:cNvPr>
          <p:cNvSpPr txBox="1"/>
          <p:nvPr/>
        </p:nvSpPr>
        <p:spPr>
          <a:xfrm>
            <a:off x="2597456" y="3470235"/>
            <a:ext cx="1182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L2 Bridge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318AB1-12B0-4E4A-9F79-C04B45682342}"/>
              </a:ext>
            </a:extLst>
          </p:cNvPr>
          <p:cNvSpPr txBox="1"/>
          <p:nvPr/>
        </p:nvSpPr>
        <p:spPr>
          <a:xfrm>
            <a:off x="2597456" y="46849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Phy</a:t>
            </a:r>
            <a:r>
              <a:rPr lang="en-US" dirty="0"/>
              <a:t> if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6C00E3D-87D6-47C5-BB0D-BE23C20D3300}"/>
              </a:ext>
            </a:extLst>
          </p:cNvPr>
          <p:cNvSpPr/>
          <p:nvPr/>
        </p:nvSpPr>
        <p:spPr>
          <a:xfrm>
            <a:off x="2689561" y="3980821"/>
            <a:ext cx="663610" cy="73564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4423E71-EF2D-48DC-9D9A-302E071DBECA}"/>
              </a:ext>
            </a:extLst>
          </p:cNvPr>
          <p:cNvSpPr/>
          <p:nvPr/>
        </p:nvSpPr>
        <p:spPr>
          <a:xfrm>
            <a:off x="1823617" y="2849505"/>
            <a:ext cx="22564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EE2FC9F-BDFB-4FCA-AFF2-D25708E94409}"/>
              </a:ext>
            </a:extLst>
          </p:cNvPr>
          <p:cNvSpPr/>
          <p:nvPr/>
        </p:nvSpPr>
        <p:spPr>
          <a:xfrm>
            <a:off x="4115168" y="2856819"/>
            <a:ext cx="247838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80DE1F-BC39-4605-AD8F-2DA44B8DB59A}"/>
              </a:ext>
            </a:extLst>
          </p:cNvPr>
          <p:cNvSpPr txBox="1"/>
          <p:nvPr/>
        </p:nvSpPr>
        <p:spPr>
          <a:xfrm>
            <a:off x="440924" y="5054270"/>
            <a:ext cx="5168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Traverses root namespace network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Netfilter</a:t>
            </a:r>
            <a:r>
              <a:rPr lang="en-US" dirty="0"/>
              <a:t> rules to route packet to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Bridge selects the right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Traverses ns1/ns2 network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CPU cycles spent in Kernel space and for copy operations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F46C09-B24D-4F82-AD59-AB1B7418A13E}"/>
              </a:ext>
            </a:extLst>
          </p:cNvPr>
          <p:cNvSpPr txBox="1"/>
          <p:nvPr/>
        </p:nvSpPr>
        <p:spPr>
          <a:xfrm>
            <a:off x="440924" y="1615056"/>
            <a:ext cx="243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L2 Bridge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163A30-0524-4C28-AADD-BF672EEBA302}"/>
              </a:ext>
            </a:extLst>
          </p:cNvPr>
          <p:cNvSpPr/>
          <p:nvPr/>
        </p:nvSpPr>
        <p:spPr>
          <a:xfrm>
            <a:off x="6341613" y="2151272"/>
            <a:ext cx="5196395" cy="2887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073F53-53D4-450B-81F1-FF18587375FE}"/>
              </a:ext>
            </a:extLst>
          </p:cNvPr>
          <p:cNvSpPr/>
          <p:nvPr/>
        </p:nvSpPr>
        <p:spPr>
          <a:xfrm>
            <a:off x="7174633" y="2509454"/>
            <a:ext cx="1202925" cy="1011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505ABEC-D3E9-43F8-8F9A-C73D498D9062}"/>
              </a:ext>
            </a:extLst>
          </p:cNvPr>
          <p:cNvSpPr/>
          <p:nvPr/>
        </p:nvSpPr>
        <p:spPr>
          <a:xfrm>
            <a:off x="9466552" y="2509453"/>
            <a:ext cx="1202925" cy="1011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9ECC615-731E-4BF9-B8AF-BE6556198CAE}"/>
              </a:ext>
            </a:extLst>
          </p:cNvPr>
          <p:cNvSpPr/>
          <p:nvPr/>
        </p:nvSpPr>
        <p:spPr>
          <a:xfrm>
            <a:off x="7461679" y="3520652"/>
            <a:ext cx="2920753" cy="4527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C941946-F002-4BA4-B9AB-286913D2C45D}"/>
              </a:ext>
            </a:extLst>
          </p:cNvPr>
          <p:cNvSpPr/>
          <p:nvPr/>
        </p:nvSpPr>
        <p:spPr>
          <a:xfrm>
            <a:off x="8155615" y="4710260"/>
            <a:ext cx="142930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5892020-EC91-4135-BBE9-6D46225805B7}"/>
              </a:ext>
            </a:extLst>
          </p:cNvPr>
          <p:cNvSpPr/>
          <p:nvPr/>
        </p:nvSpPr>
        <p:spPr>
          <a:xfrm>
            <a:off x="7444662" y="3201056"/>
            <a:ext cx="66286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B215137-2B75-422C-8D67-0F3FB44FA256}"/>
              </a:ext>
            </a:extLst>
          </p:cNvPr>
          <p:cNvSpPr/>
          <p:nvPr/>
        </p:nvSpPr>
        <p:spPr>
          <a:xfrm>
            <a:off x="9643363" y="3201055"/>
            <a:ext cx="662865" cy="3195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DD6102-9152-4D6F-9A25-A760EA20ADF5}"/>
              </a:ext>
            </a:extLst>
          </p:cNvPr>
          <p:cNvSpPr txBox="1"/>
          <p:nvPr/>
        </p:nvSpPr>
        <p:spPr>
          <a:xfrm>
            <a:off x="7174634" y="2646630"/>
            <a:ext cx="537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4FFA8E-A1DD-483C-BD2C-F8290091272B}"/>
              </a:ext>
            </a:extLst>
          </p:cNvPr>
          <p:cNvSpPr txBox="1"/>
          <p:nvPr/>
        </p:nvSpPr>
        <p:spPr>
          <a:xfrm>
            <a:off x="9567159" y="2579619"/>
            <a:ext cx="51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5FCDA6-2A77-46BC-8EEF-07EADD72C416}"/>
              </a:ext>
            </a:extLst>
          </p:cNvPr>
          <p:cNvSpPr txBox="1"/>
          <p:nvPr/>
        </p:nvSpPr>
        <p:spPr>
          <a:xfrm>
            <a:off x="7461678" y="3201055"/>
            <a:ext cx="6458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macvlan</a:t>
            </a:r>
            <a:endParaRPr lang="en-US" sz="105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C2F7C2-83BD-4F12-9352-34EFAA2B276C}"/>
              </a:ext>
            </a:extLst>
          </p:cNvPr>
          <p:cNvSpPr txBox="1"/>
          <p:nvPr/>
        </p:nvSpPr>
        <p:spPr>
          <a:xfrm>
            <a:off x="9682575" y="3193035"/>
            <a:ext cx="7124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macvlan</a:t>
            </a:r>
            <a:endParaRPr lang="en-US" sz="105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B2CFC7-DB0E-4F9B-8187-6D540C383AD9}"/>
              </a:ext>
            </a:extLst>
          </p:cNvPr>
          <p:cNvSpPr txBox="1"/>
          <p:nvPr/>
        </p:nvSpPr>
        <p:spPr>
          <a:xfrm>
            <a:off x="8402706" y="3574574"/>
            <a:ext cx="1182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Macvlan</a:t>
            </a:r>
            <a:r>
              <a:rPr lang="en-US" sz="1200" dirty="0"/>
              <a:t> Group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D55F65-0A76-4BFE-8114-79C58E4A64FF}"/>
              </a:ext>
            </a:extLst>
          </p:cNvPr>
          <p:cNvSpPr txBox="1"/>
          <p:nvPr/>
        </p:nvSpPr>
        <p:spPr>
          <a:xfrm>
            <a:off x="8498145" y="467273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Phy</a:t>
            </a:r>
            <a:r>
              <a:rPr lang="en-US" dirty="0"/>
              <a:t> if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A85F22B-24B5-4D6F-9632-40536E449E21}"/>
              </a:ext>
            </a:extLst>
          </p:cNvPr>
          <p:cNvSpPr/>
          <p:nvPr/>
        </p:nvSpPr>
        <p:spPr>
          <a:xfrm>
            <a:off x="8590250" y="3968614"/>
            <a:ext cx="663610" cy="73564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71CDC30-A509-4A29-B0AC-F55DCB2ADD16}"/>
              </a:ext>
            </a:extLst>
          </p:cNvPr>
          <p:cNvSpPr/>
          <p:nvPr/>
        </p:nvSpPr>
        <p:spPr>
          <a:xfrm>
            <a:off x="7724306" y="2837298"/>
            <a:ext cx="22564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D547ED1-7E19-476E-AB24-51E803F772A9}"/>
              </a:ext>
            </a:extLst>
          </p:cNvPr>
          <p:cNvSpPr/>
          <p:nvPr/>
        </p:nvSpPr>
        <p:spPr>
          <a:xfrm>
            <a:off x="10015857" y="2844612"/>
            <a:ext cx="247838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73E977-C651-49E4-89DB-990D255EDB7B}"/>
              </a:ext>
            </a:extLst>
          </p:cNvPr>
          <p:cNvSpPr txBox="1"/>
          <p:nvPr/>
        </p:nvSpPr>
        <p:spPr>
          <a:xfrm>
            <a:off x="6341612" y="1605798"/>
            <a:ext cx="243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MACVLAN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9BE547-7C30-4B1F-A779-5946F241A9BB}"/>
              </a:ext>
            </a:extLst>
          </p:cNvPr>
          <p:cNvSpPr txBox="1"/>
          <p:nvPr/>
        </p:nvSpPr>
        <p:spPr>
          <a:xfrm>
            <a:off x="6341612" y="5108900"/>
            <a:ext cx="5168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Traverses root namespace network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Macvlan</a:t>
            </a:r>
            <a:r>
              <a:rPr lang="en-US" dirty="0"/>
              <a:t> Table lookup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Table selects the right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Traverses ns1/ns2 network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CPU cycles spent in Kernel space and for copy operations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A23967B-75BD-4A86-B6A0-D1D1AB468B2D}"/>
              </a:ext>
            </a:extLst>
          </p:cNvPr>
          <p:cNvSpPr txBox="1"/>
          <p:nvPr/>
        </p:nvSpPr>
        <p:spPr>
          <a:xfrm>
            <a:off x="518474" y="2228157"/>
            <a:ext cx="120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113BE8-55D9-4D58-AEFA-489D18FF83BD}"/>
              </a:ext>
            </a:extLst>
          </p:cNvPr>
          <p:cNvSpPr txBox="1"/>
          <p:nvPr/>
        </p:nvSpPr>
        <p:spPr>
          <a:xfrm>
            <a:off x="6354928" y="2145697"/>
            <a:ext cx="120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227045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722"/>
    </mc:Choice>
    <mc:Fallback xmlns="">
      <p:transition spd="slow" advTm="157722"/>
    </mc:Fallback>
  </mc:AlternateContent>
  <p:extLst>
    <p:ext uri="{3A86A75C-4F4B-4683-9AE1-C65F6400EC91}">
      <p14:laserTraceLst xmlns:p14="http://schemas.microsoft.com/office/powerpoint/2010/main">
        <p14:tracePtLst>
          <p14:tracePt t="1323" x="5421313" y="2795588"/>
          <p14:tracePt t="1327" x="5411788" y="2795588"/>
          <p14:tracePt t="1338" x="5353050" y="2820988"/>
          <p14:tracePt t="1341" x="5276850" y="2855913"/>
          <p14:tracePt t="1353" x="5089525" y="2922588"/>
          <p14:tracePt t="1356" x="4859338" y="2982913"/>
          <p14:tracePt t="1369" x="4656138" y="3041650"/>
          <p14:tracePt t="1373" x="4443413" y="3109913"/>
          <p14:tracePt t="1387" x="4298950" y="3160713"/>
          <p14:tracePt t="1389" x="4154488" y="3203575"/>
          <p14:tracePt t="1403" x="4027488" y="3221038"/>
          <p14:tracePt t="1409" x="3908425" y="3246438"/>
          <p14:tracePt t="1422" x="3729038" y="3297238"/>
          <p14:tracePt t="1438" x="3636963" y="3355975"/>
          <p14:tracePt t="1499" x="3670300" y="3355975"/>
          <p14:tracePt t="1503" x="3729038" y="3348038"/>
          <p14:tracePt t="1514" x="3857625" y="3314700"/>
          <p14:tracePt t="1521" x="4103688" y="3289300"/>
          <p14:tracePt t="1530" x="4476750" y="3271838"/>
          <p14:tracePt t="1535" x="4919663" y="3246438"/>
          <p14:tracePt t="1546" x="5378450" y="3228975"/>
          <p14:tracePt t="1550" x="5870575" y="3228975"/>
          <p14:tracePt t="1563" x="6389688" y="3228975"/>
          <p14:tracePt t="1569" x="6848475" y="3228975"/>
          <p14:tracePt t="1579" x="7340600" y="3228975"/>
          <p14:tracePt t="1585" x="7824788" y="3228975"/>
          <p14:tracePt t="1594" x="8258175" y="3228975"/>
          <p14:tracePt t="1598" x="8632825" y="3228975"/>
          <p14:tracePt t="1611" x="8955088" y="3228975"/>
          <p14:tracePt t="1614" x="9183688" y="3228975"/>
          <p14:tracePt t="1627" x="9388475" y="3228975"/>
          <p14:tracePt t="1631" x="9566275" y="3228975"/>
          <p14:tracePt t="1642" x="9702800" y="3228975"/>
          <p14:tracePt t="1646" x="9821863" y="3238500"/>
          <p14:tracePt t="1658" x="9906000" y="3246438"/>
          <p14:tracePt t="1662" x="9915525" y="3246438"/>
          <p14:tracePt t="1787" x="9880600" y="3279775"/>
          <p14:tracePt t="1803" x="9864725" y="3305175"/>
          <p14:tracePt t="1805" x="9821863" y="3348038"/>
          <p14:tracePt t="1818" x="9753600" y="3416300"/>
          <p14:tracePt t="1822" x="9667875" y="3484563"/>
          <p14:tracePt t="1835" x="9609138" y="3552825"/>
          <p14:tracePt t="1839" x="9540875" y="3603625"/>
          <p14:tracePt t="1851" x="9490075" y="3636963"/>
          <p14:tracePt t="1855" x="9456738" y="3662363"/>
          <p14:tracePt t="1868" x="9439275" y="3671888"/>
          <p14:tracePt t="1871" x="9431338" y="3679825"/>
          <p14:tracePt t="1979" x="9431338" y="3671888"/>
          <p14:tracePt t="1987" x="9421813" y="3646488"/>
          <p14:tracePt t="1996" x="9405938" y="3594100"/>
          <p14:tracePt t="2002" x="9371013" y="3517900"/>
          <p14:tracePt t="2009" x="9337675" y="3416300"/>
          <p14:tracePt t="2013" x="9286875" y="3297238"/>
          <p14:tracePt t="2027" x="9251950" y="3178175"/>
          <p14:tracePt t="2031" x="9218613" y="3094038"/>
          <p14:tracePt t="2042" x="9201150" y="3000375"/>
          <p14:tracePt t="2046" x="9175750" y="2940050"/>
          <p14:tracePt t="2058" x="9167813" y="2871788"/>
          <p14:tracePt t="2062" x="9158288" y="2855913"/>
          <p14:tracePt t="2074" x="9158288" y="2846388"/>
          <p14:tracePt t="5794" x="9142413" y="2863850"/>
          <p14:tracePt t="5799" x="9132888" y="2863850"/>
          <p14:tracePt t="5810" x="9099550" y="2922588"/>
          <p14:tracePt t="5816" x="9048750" y="2990850"/>
          <p14:tracePt t="5826" x="8937625" y="3101975"/>
          <p14:tracePt t="5829" x="8828088" y="3228975"/>
          <p14:tracePt t="5842" x="8716963" y="3330575"/>
          <p14:tracePt t="5848" x="8589963" y="3449638"/>
          <p14:tracePt t="5864" x="8334375" y="3662363"/>
          <p14:tracePt t="5895" x="7875588" y="4062413"/>
          <p14:tracePt t="5906" x="7799388" y="4130675"/>
          <p14:tracePt t="5910" x="7731125" y="4181475"/>
          <p14:tracePt t="5923" x="7680325" y="4232275"/>
          <p14:tracePt t="5926" x="7629525" y="4283075"/>
          <p14:tracePt t="5939" x="7578725" y="4351338"/>
          <p14:tracePt t="5942" x="7518400" y="4410075"/>
          <p14:tracePt t="5954" x="7459663" y="4470400"/>
          <p14:tracePt t="5958" x="7391400" y="4513263"/>
          <p14:tracePt t="5969" x="7315200" y="4554538"/>
          <p14:tracePt t="5973" x="7256463" y="4589463"/>
          <p14:tracePt t="5986" x="7196138" y="4605338"/>
          <p14:tracePt t="5990" x="7119938" y="4630738"/>
          <p14:tracePt t="6003" x="7034213" y="4640263"/>
          <p14:tracePt t="6007" x="6932613" y="4640263"/>
          <p14:tracePt t="6019" x="6805613" y="4640263"/>
          <p14:tracePt t="6022" x="6704013" y="4622800"/>
          <p14:tracePt t="6035" x="6575425" y="4589463"/>
          <p14:tracePt t="6037" x="6423025" y="4538663"/>
          <p14:tracePt t="6050" x="6311900" y="4495800"/>
          <p14:tracePt t="6055" x="6159500" y="4427538"/>
          <p14:tracePt t="6071" x="5853113" y="4308475"/>
          <p14:tracePt t="6084" x="5700713" y="4240213"/>
          <p14:tracePt t="6088" x="5487988" y="4146550"/>
          <p14:tracePt t="6099" x="5276850" y="4070350"/>
          <p14:tracePt t="6102" x="5013325" y="3976688"/>
          <p14:tracePt t="6119" x="4418013" y="3748088"/>
          <p14:tracePt t="6136" x="3781425" y="3552825"/>
          <p14:tracePt t="6147" x="3441700" y="3502025"/>
          <p14:tracePt t="6151" x="3084513" y="3459163"/>
          <p14:tracePt t="6162" x="2760663" y="3441700"/>
          <p14:tracePt t="6168" x="2413000" y="3424238"/>
          <p14:tracePt t="6179" x="2149475" y="3424238"/>
          <p14:tracePt t="6184" x="1827213" y="3424238"/>
          <p14:tracePt t="6201" x="1325563" y="3449638"/>
          <p14:tracePt t="6212" x="1163638" y="3475038"/>
          <p14:tracePt t="6217" x="1019175" y="3502025"/>
          <p14:tracePt t="6228" x="917575" y="3517900"/>
          <p14:tracePt t="6234" x="831850" y="3543300"/>
          <p14:tracePt t="6244" x="773113" y="3552825"/>
          <p14:tracePt t="6249" x="722313" y="3568700"/>
          <p14:tracePt t="6264" x="696913" y="3578225"/>
          <p14:tracePt t="6277" x="688975" y="3586163"/>
          <p14:tracePt t="6516" x="696913" y="3586163"/>
          <p14:tracePt t="6521" x="722313" y="3594100"/>
          <p14:tracePt t="6533" x="765175" y="3594100"/>
          <p14:tracePt t="6537" x="823913" y="3603625"/>
          <p14:tracePt t="6548" x="884238" y="3611563"/>
          <p14:tracePt t="6552" x="960438" y="3636963"/>
          <p14:tracePt t="6564" x="1036638" y="3646488"/>
          <p14:tracePt t="6569" x="1095375" y="3662363"/>
          <p14:tracePt t="6586" x="1257300" y="3687763"/>
          <p14:tracePt t="6597" x="1343025" y="3697288"/>
          <p14:tracePt t="6602" x="1444625" y="3705225"/>
          <p14:tracePt t="6612" x="1538288" y="3705225"/>
          <p14:tracePt t="6617" x="1639888" y="3705225"/>
          <p14:tracePt t="6627" x="1724025" y="3705225"/>
          <p14:tracePt t="6632" x="1792288" y="3705225"/>
          <p14:tracePt t="6645" x="1835150" y="3705225"/>
          <p14:tracePt t="6651" x="1852613" y="3705225"/>
          <p14:tracePt t="6691" x="1868488" y="3705225"/>
          <p14:tracePt t="6709" x="1885950" y="3705225"/>
          <p14:tracePt t="6713" x="1903413" y="3705225"/>
          <p14:tracePt t="6725" x="1920875" y="3705225"/>
          <p14:tracePt t="6729" x="1954213" y="3705225"/>
          <p14:tracePt t="6740" x="1971675" y="3705225"/>
          <p14:tracePt t="6755" x="1987550" y="3705225"/>
          <p14:tracePt t="6759" x="1997075" y="3705225"/>
          <p14:tracePt t="6773" x="2005013" y="3705225"/>
          <p14:tracePt t="6778" x="2022475" y="3705225"/>
          <p14:tracePt t="6789" x="2030413" y="3705225"/>
          <p14:tracePt t="6792" x="2038350" y="3705225"/>
          <p14:tracePt t="6805" x="2047875" y="3705225"/>
          <p14:tracePt t="6809" x="2065338" y="3705225"/>
          <p14:tracePt t="6820" x="2073275" y="3705225"/>
          <p14:tracePt t="6825" x="2090738" y="3705225"/>
          <p14:tracePt t="6835" x="2098675" y="3705225"/>
          <p14:tracePt t="6839" x="2106613" y="3705225"/>
          <p14:tracePt t="6852" x="2116138" y="3713163"/>
          <p14:tracePt t="7703" x="2132013" y="3713163"/>
          <p14:tracePt t="7719" x="2174875" y="3713163"/>
          <p14:tracePt t="7723" x="2200275" y="3713163"/>
          <p14:tracePt t="7734" x="2235200" y="3722688"/>
          <p14:tracePt t="7739" x="2276475" y="3722688"/>
          <p14:tracePt t="7751" x="2327275" y="3722688"/>
          <p14:tracePt t="7754" x="2352675" y="3722688"/>
          <p14:tracePt t="7767" x="2370138" y="3722688"/>
          <p14:tracePt t="7769" x="2379663" y="3722688"/>
          <p14:tracePt t="7866" x="2311400" y="3654425"/>
          <p14:tracePt t="7878" x="2260600" y="3619500"/>
          <p14:tracePt t="7885" x="2235200" y="3594100"/>
          <p14:tracePt t="7898" x="2149475" y="3543300"/>
          <p14:tracePt t="7914" x="2047875" y="3459163"/>
          <p14:tracePt t="7927" x="2012950" y="3416300"/>
          <p14:tracePt t="7933" x="1971675" y="3382963"/>
          <p14:tracePt t="7942" x="1928813" y="3340100"/>
          <p14:tracePt t="7948" x="1893888" y="3305175"/>
          <p14:tracePt t="7958" x="1878013" y="3289300"/>
          <p14:tracePt t="7961" x="1852613" y="3279775"/>
          <p14:tracePt t="7974" x="1843088" y="3271838"/>
          <p14:tracePt t="7978" x="1827213" y="3271838"/>
          <p14:tracePt t="7990" x="1792288" y="3271838"/>
          <p14:tracePt t="7994" x="1776413" y="3271838"/>
          <p14:tracePt t="8007" x="1749425" y="3271838"/>
          <p14:tracePt t="8010" x="1724025" y="3271838"/>
          <p14:tracePt t="8022" x="1698625" y="3271838"/>
          <p14:tracePt t="8026" x="1673225" y="3271838"/>
          <p14:tracePt t="8039" x="1647825" y="3271838"/>
          <p14:tracePt t="8043" x="1639888" y="3271838"/>
          <p14:tracePt t="8055" x="1622425" y="3279775"/>
          <p14:tracePt t="8059" x="1606550" y="3279775"/>
          <p14:tracePt t="8070" x="1597025" y="3279775"/>
          <p14:tracePt t="8074" x="1589088" y="3279775"/>
          <p14:tracePt t="8218" x="1589088" y="3289300"/>
          <p14:tracePt t="8232" x="1589088" y="3297238"/>
          <p14:tracePt t="8238" x="1597025" y="3314700"/>
          <p14:tracePt t="8248" x="1606550" y="3348038"/>
          <p14:tracePt t="8252" x="1631950" y="3365500"/>
          <p14:tracePt t="8266" x="1682750" y="3424238"/>
          <p14:tracePt t="8278" x="1698625" y="3441700"/>
          <p14:tracePt t="8284" x="1716088" y="3449638"/>
          <p14:tracePt t="8293" x="1716088" y="3459163"/>
          <p14:tracePt t="8534" x="1708150" y="3467100"/>
          <p14:tracePt t="8538" x="1690688" y="3467100"/>
          <p14:tracePt t="8550" x="1682750" y="3475038"/>
          <p14:tracePt t="8554" x="1673225" y="3484563"/>
          <p14:tracePt t="8567" x="1665288" y="3484563"/>
          <p14:tracePt t="8571" x="1657350" y="3484563"/>
          <p14:tracePt t="8584" x="1639888" y="3484563"/>
          <p14:tracePt t="8587" x="1622425" y="3484563"/>
          <p14:tracePt t="8600" x="1614488" y="3492500"/>
          <p14:tracePt t="8602" x="1606550" y="3492500"/>
          <p14:tracePt t="8714" x="1606550" y="3475038"/>
          <p14:tracePt t="8727" x="1597025" y="3459163"/>
          <p14:tracePt t="8735" x="1597025" y="3424238"/>
          <p14:tracePt t="8743" x="1589088" y="3373438"/>
          <p14:tracePt t="8752" x="1579563" y="3330575"/>
          <p14:tracePt t="8758" x="1579563" y="3289300"/>
          <p14:tracePt t="8763" x="1579563" y="3263900"/>
          <p14:tracePt t="8775" x="1571625" y="3246438"/>
          <p14:tracePt t="8778" x="1571625" y="3238500"/>
          <p14:tracePt t="8791" x="1571625" y="3228975"/>
          <p14:tracePt t="8919" x="1589088" y="3211513"/>
          <p14:tracePt t="8925" x="1597025" y="3211513"/>
          <p14:tracePt t="8934" x="1639888" y="3195638"/>
          <p14:tracePt t="8939" x="1698625" y="3186113"/>
          <p14:tracePt t="8952" x="1749425" y="3186113"/>
          <p14:tracePt t="8955" x="1801813" y="3186113"/>
          <p14:tracePt t="8967" x="1852613" y="3186113"/>
          <p14:tracePt t="8971" x="1903413" y="3186113"/>
          <p14:tracePt t="8983" x="1920875" y="3186113"/>
          <p14:tracePt t="8986" x="1946275" y="3186113"/>
          <p14:tracePt t="9001" x="1954213" y="3186113"/>
          <p14:tracePt t="9003" x="1962150" y="3186113"/>
          <p14:tracePt t="9015" x="1971675" y="3186113"/>
          <p14:tracePt t="9193" x="1979613" y="3170238"/>
          <p14:tracePt t="9198" x="2005013" y="3152775"/>
          <p14:tracePt t="9208" x="2022475" y="3152775"/>
          <p14:tracePt t="9212" x="2030413" y="3144838"/>
          <p14:tracePt t="9337" x="2030413" y="3170238"/>
          <p14:tracePt t="9341" x="2030413" y="3211513"/>
          <p14:tracePt t="9352" x="2038350" y="3238500"/>
          <p14:tracePt t="9357" x="2047875" y="3263900"/>
          <p14:tracePt t="9369" x="2047875" y="3297238"/>
          <p14:tracePt t="9373" x="2047875" y="3322638"/>
          <p14:tracePt t="9384" x="2047875" y="3340100"/>
          <p14:tracePt t="9388" x="2047875" y="3365500"/>
          <p14:tracePt t="9625" x="2047875" y="3355975"/>
          <p14:tracePt t="9629" x="2047875" y="3348038"/>
          <p14:tracePt t="9641" x="2047875" y="3322638"/>
          <p14:tracePt t="9644" x="2047875" y="3254375"/>
          <p14:tracePt t="9658" x="2047875" y="3186113"/>
          <p14:tracePt t="9663" x="2038350" y="3101975"/>
          <p14:tracePt t="9672" x="2012950" y="3025775"/>
          <p14:tracePt t="9676" x="1997075" y="2949575"/>
          <p14:tracePt t="9690" x="1971675" y="2871788"/>
          <p14:tracePt t="9693" x="1954213" y="2813050"/>
          <p14:tracePt t="9705" x="1946275" y="2770188"/>
          <p14:tracePt t="9708" x="1928813" y="2736850"/>
          <p14:tracePt t="9720" x="1920875" y="2686050"/>
          <p14:tracePt t="9724" x="1911350" y="2668588"/>
          <p14:tracePt t="9736" x="1903413" y="2668588"/>
          <p14:tracePt t="10053" x="1903413" y="2719388"/>
          <p14:tracePt t="10065" x="1903413" y="2770188"/>
          <p14:tracePt t="10070" x="1911350" y="2830513"/>
          <p14:tracePt t="10081" x="1920875" y="2889250"/>
          <p14:tracePt t="10083" x="1936750" y="2949575"/>
          <p14:tracePt t="10097" x="1936750" y="2990850"/>
          <p14:tracePt t="10100" x="1946275" y="3025775"/>
          <p14:tracePt t="10113" x="1946275" y="3041650"/>
          <p14:tracePt t="11111" x="1946275" y="3051175"/>
          <p14:tracePt t="11123" x="1946275" y="3076575"/>
          <p14:tracePt t="11127" x="1936750" y="3094038"/>
          <p14:tracePt t="11137" x="1928813" y="3119438"/>
          <p14:tracePt t="11141" x="1911350" y="3144838"/>
          <p14:tracePt t="11154" x="1903413" y="3160713"/>
          <p14:tracePt t="11158" x="1893888" y="3178175"/>
          <p14:tracePt t="11171" x="1885950" y="3195638"/>
          <p14:tracePt t="11186" x="1868488" y="3203575"/>
          <p14:tracePt t="11190" x="1860550" y="3211513"/>
          <p14:tracePt t="11748" x="1852613" y="3228975"/>
          <p14:tracePt t="11752" x="1843088" y="3228975"/>
          <p14:tracePt t="11764" x="1835150" y="3228975"/>
          <p14:tracePt t="11767" x="1835150" y="3246438"/>
          <p14:tracePt t="11781" x="1835150" y="3263900"/>
          <p14:tracePt t="11798" x="1835150" y="3289300"/>
          <p14:tracePt t="11800" x="1827213" y="3305175"/>
          <p14:tracePt t="11817" x="1827213" y="3348038"/>
          <p14:tracePt t="11834" x="1827213" y="3355975"/>
          <p14:tracePt t="14746" x="1843088" y="3398838"/>
          <p14:tracePt t="14751" x="1843088" y="3408363"/>
          <p14:tracePt t="14762" x="1911350" y="3509963"/>
          <p14:tracePt t="14766" x="1971675" y="3629025"/>
          <p14:tracePt t="14779" x="2081213" y="3790950"/>
          <p14:tracePt t="14782" x="2192338" y="3960813"/>
          <p14:tracePt t="14795" x="2319338" y="4113213"/>
          <p14:tracePt t="14797" x="2430463" y="4265613"/>
          <p14:tracePt t="14815" x="2600325" y="4495800"/>
          <p14:tracePt t="14832" x="2719388" y="4648200"/>
          <p14:tracePt t="14842" x="2760663" y="4691063"/>
          <p14:tracePt t="14846" x="2770188" y="4699000"/>
          <p14:tracePt t="14860" x="2786063" y="4699000"/>
          <p14:tracePt t="14865" x="2795588" y="4699000"/>
          <p14:tracePt t="14942" x="2803525" y="4699000"/>
          <p14:tracePt t="14955" x="2811463" y="4699000"/>
          <p14:tracePt t="14959" x="2820988" y="4699000"/>
          <p14:tracePt t="14970" x="2828925" y="4699000"/>
          <p14:tracePt t="14974" x="2838450" y="4699000"/>
          <p14:tracePt t="14986" x="2846388" y="4691063"/>
          <p14:tracePt t="15038" x="2863850" y="4691063"/>
          <p14:tracePt t="15051" x="2889250" y="4699000"/>
          <p14:tracePt t="15056" x="2897188" y="4708525"/>
          <p14:tracePt t="15066" x="2922588" y="4716463"/>
          <p14:tracePt t="15071" x="2930525" y="4733925"/>
          <p14:tracePt t="15086" x="2930525" y="4749800"/>
          <p14:tracePt t="15098" x="2930525" y="4759325"/>
          <p14:tracePt t="15101" x="2914650" y="4775200"/>
          <p14:tracePt t="15113" x="2897188" y="4792663"/>
          <p14:tracePt t="15120" x="2897188" y="4802188"/>
          <p14:tracePt t="15131" x="2879725" y="4802188"/>
          <p14:tracePt t="15135" x="2871788" y="4810125"/>
          <p14:tracePt t="15148" x="2863850" y="4818063"/>
          <p14:tracePt t="15152" x="2854325" y="4827588"/>
          <p14:tracePt t="15162" x="2838450" y="4835525"/>
          <p14:tracePt t="15165" x="2820988" y="4852988"/>
          <p14:tracePt t="15179" x="2795588" y="4868863"/>
          <p14:tracePt t="15182" x="2770188" y="4886325"/>
          <p14:tracePt t="15195" x="2752725" y="4903788"/>
          <p14:tracePt t="15202" x="2727325" y="4929188"/>
          <p14:tracePt t="15212" x="2701925" y="4937125"/>
          <p14:tracePt t="15214" x="2684463" y="4946650"/>
          <p14:tracePt t="15226" x="2676525" y="4954588"/>
          <p14:tracePt t="15248" x="2668588" y="4962525"/>
          <p14:tracePt t="15322" x="2659063" y="4962525"/>
          <p14:tracePt t="15338" x="2651125" y="4972050"/>
          <p14:tracePt t="15343" x="2641600" y="4972050"/>
          <p14:tracePt t="15354" x="2633663" y="4972050"/>
          <p14:tracePt t="15370" x="2608263" y="4972050"/>
          <p14:tracePt t="15374" x="2582863" y="4972050"/>
          <p14:tracePt t="15388" x="2565400" y="4962525"/>
          <p14:tracePt t="15392" x="2540000" y="4954588"/>
          <p14:tracePt t="15406" x="2497138" y="4919663"/>
          <p14:tracePt t="15418" x="2471738" y="4894263"/>
          <p14:tracePt t="15421" x="2446338" y="4860925"/>
          <p14:tracePt t="15437" x="2438400" y="4835525"/>
          <p14:tracePt t="15452" x="2430463" y="4835525"/>
          <p14:tracePt t="15455" x="2430463" y="4827588"/>
          <p14:tracePt t="15467" x="2430463" y="4818063"/>
          <p14:tracePt t="15481" x="2430463" y="4810125"/>
          <p14:tracePt t="15484" x="2446338" y="4802188"/>
          <p14:tracePt t="15496" x="2471738" y="4792663"/>
          <p14:tracePt t="15501" x="2489200" y="4775200"/>
          <p14:tracePt t="15514" x="2532063" y="4759325"/>
          <p14:tracePt t="15518" x="2565400" y="4741863"/>
          <p14:tracePt t="15534" x="2641600" y="4724400"/>
          <p14:tracePt t="15554" x="2778125" y="4683125"/>
          <p14:tracePt t="15566" x="2965450" y="4657725"/>
          <p14:tracePt t="15579" x="3084513" y="4648200"/>
          <p14:tracePt t="15581" x="3178175" y="4648200"/>
          <p14:tracePt t="15598" x="3381375" y="4648200"/>
          <p14:tracePt t="15615" x="3551238" y="4648200"/>
          <p14:tracePt t="15631" x="3652838" y="4648200"/>
          <p14:tracePt t="15642" x="3670300" y="4657725"/>
          <p14:tracePt t="15648" x="3678238" y="4665663"/>
          <p14:tracePt t="15660" x="3678238" y="4673600"/>
          <p14:tracePt t="15665" x="3678238" y="4683125"/>
          <p14:tracePt t="15675" x="3662363" y="4699000"/>
          <p14:tracePt t="15681" x="3644900" y="4708525"/>
          <p14:tracePt t="15690" x="3611563" y="4749800"/>
          <p14:tracePt t="15695" x="3586163" y="4759325"/>
          <p14:tracePt t="15705" x="3551238" y="4775200"/>
          <p14:tracePt t="15712" x="3543300" y="4792663"/>
          <p14:tracePt t="15723" x="3525838" y="4810125"/>
          <p14:tracePt t="15728" x="3517900" y="4818063"/>
          <p14:tracePt t="15756" x="3508375" y="4818063"/>
          <p14:tracePt t="15853" x="3500438" y="4827588"/>
          <p14:tracePt t="15872" x="3482975" y="4843463"/>
          <p14:tracePt t="15884" x="3467100" y="4852988"/>
          <p14:tracePt t="15888" x="3457575" y="4852988"/>
          <p14:tracePt t="15899" x="3441700" y="4860925"/>
          <p14:tracePt t="15904" x="3414713" y="4878388"/>
          <p14:tracePt t="15916" x="3389313" y="4886325"/>
          <p14:tracePt t="15921" x="3363913" y="4894263"/>
          <p14:tracePt t="15932" x="3338513" y="4903788"/>
          <p14:tracePt t="15937" x="3313113" y="4919663"/>
          <p14:tracePt t="15948" x="3287713" y="4929188"/>
          <p14:tracePt t="15952" x="3254375" y="4937125"/>
          <p14:tracePt t="15965" x="3236913" y="4937125"/>
          <p14:tracePt t="15968" x="3211513" y="4937125"/>
          <p14:tracePt t="15981" x="3194050" y="4946650"/>
          <p14:tracePt t="15984" x="3186113" y="4946650"/>
          <p14:tracePt t="16000" x="3168650" y="4946650"/>
          <p14:tracePt t="16014" x="3160713" y="4946650"/>
          <p14:tracePt t="16028" x="3143250" y="4954588"/>
          <p14:tracePt t="16031" x="3143250" y="4962525"/>
          <p14:tracePt t="16049" x="3127375" y="4972050"/>
          <p14:tracePt t="16065" x="3109913" y="4979988"/>
          <p14:tracePt t="16081" x="3084513" y="4987925"/>
          <p14:tracePt t="16097" x="3049588" y="5005388"/>
          <p14:tracePt t="16114" x="3016250" y="5022850"/>
          <p14:tracePt t="16129" x="2955925" y="5030788"/>
          <p14:tracePt t="16140" x="2914650" y="5038725"/>
          <p14:tracePt t="16145" x="2879725" y="5048250"/>
          <p14:tracePt t="16157" x="2838450" y="5048250"/>
          <p14:tracePt t="16161" x="2811463" y="5048250"/>
          <p14:tracePt t="16171" x="2778125" y="5048250"/>
          <p14:tracePt t="16179" x="2770188" y="5048250"/>
          <p14:tracePt t="16193" x="2727325" y="5048250"/>
          <p14:tracePt t="16221" x="2719388" y="5048250"/>
          <p14:tracePt t="16236" x="2719388" y="5038725"/>
          <p14:tracePt t="16349" x="2709863" y="5038725"/>
          <p14:tracePt t="16365" x="2701925" y="5038725"/>
          <p14:tracePt t="16371" x="2693988" y="5030788"/>
          <p14:tracePt t="16380" x="2684463" y="5030788"/>
          <p14:tracePt t="16461" x="2693988" y="5013325"/>
          <p14:tracePt t="16464" x="2701925" y="5005388"/>
          <p14:tracePt t="16477" x="2709863" y="5005388"/>
          <p14:tracePt t="16481" x="2727325" y="4979988"/>
          <p14:tracePt t="16491" x="2744788" y="4972050"/>
          <p14:tracePt t="16495" x="2752725" y="4972050"/>
          <p14:tracePt t="16509" x="2752725" y="4962525"/>
          <p14:tracePt t="18808" x="2770188" y="4937125"/>
          <p14:tracePt t="18812" x="2863850" y="4827588"/>
          <p14:tracePt t="18827" x="3467100" y="4105275"/>
          <p14:tracePt t="18844" x="3627438" y="3875088"/>
          <p14:tracePt t="18846" x="3763963" y="3687763"/>
          <p14:tracePt t="18862" x="3984625" y="3390900"/>
          <p14:tracePt t="18875" x="4070350" y="3271838"/>
          <p14:tracePt t="18880" x="4146550" y="3152775"/>
          <p14:tracePt t="18897" x="4291013" y="2982913"/>
          <p14:tracePt t="18911" x="4341813" y="2906713"/>
          <p14:tracePt t="18922" x="4341813" y="2881313"/>
          <p14:tracePt t="18929" x="4349750" y="2871788"/>
          <p14:tracePt t="19180" x="4341813" y="2871788"/>
          <p14:tracePt t="19190" x="4332288" y="2889250"/>
          <p14:tracePt t="19195" x="4306888" y="2897188"/>
          <p14:tracePt t="19201" x="4273550" y="2932113"/>
          <p14:tracePt t="19212" x="4230688" y="2957513"/>
          <p14:tracePt t="19215" x="4187825" y="2990850"/>
          <p14:tracePt t="19226" x="4146550" y="3041650"/>
          <p14:tracePt t="19229" x="4121150" y="3067050"/>
          <p14:tracePt t="19244" x="4095750" y="3101975"/>
          <p14:tracePt t="19246" x="4078288" y="3119438"/>
          <p14:tracePt t="19258" x="4060825" y="3135313"/>
          <p14:tracePt t="19261" x="4052888" y="3135313"/>
          <p14:tracePt t="19338" x="4044950" y="3144838"/>
          <p14:tracePt t="19343" x="4035425" y="3160713"/>
          <p14:tracePt t="19567" x="4060825" y="3254375"/>
          <p14:tracePt t="19585" x="4129088" y="3330575"/>
          <p14:tracePt t="19600" x="4222750" y="3433763"/>
          <p14:tracePt t="19611" x="4273550" y="3484563"/>
          <p14:tracePt t="19614" x="4324350" y="3527425"/>
          <p14:tracePt t="19626" x="4375150" y="3552825"/>
          <p14:tracePt t="19630" x="4410075" y="3594100"/>
          <p14:tracePt t="19646" x="4443413" y="3619500"/>
          <p14:tracePt t="19840" x="4435475" y="3619500"/>
          <p14:tracePt t="19852" x="4410075" y="3619500"/>
          <p14:tracePt t="19858" x="4400550" y="3619500"/>
          <p14:tracePt t="19866" x="4367213" y="3611563"/>
          <p14:tracePt t="19870" x="4332288" y="3611563"/>
          <p14:tracePt t="19882" x="4306888" y="3594100"/>
          <p14:tracePt t="19886" x="4291013" y="3594100"/>
          <p14:tracePt t="19899" x="4281488" y="3586163"/>
          <p14:tracePt t="19903" x="4273550" y="3586163"/>
          <p14:tracePt t="19914" x="4265613" y="3586163"/>
          <p14:tracePt t="19918" x="4265613" y="3578225"/>
          <p14:tracePt t="19930" x="4256088" y="3578225"/>
          <p14:tracePt t="19963" x="4248150" y="3578225"/>
          <p14:tracePt t="20010" x="4248150" y="3560763"/>
          <p14:tracePt t="20015" x="4240213" y="3560763"/>
          <p14:tracePt t="20046" x="4230688" y="3543300"/>
          <p14:tracePt t="20062" x="4230688" y="3535363"/>
          <p14:tracePt t="20091" x="4222750" y="3527425"/>
          <p14:tracePt t="20095" x="4222750" y="3517900"/>
          <p14:tracePt t="20122" x="4222750" y="3509963"/>
          <p14:tracePt t="20138" x="4222750" y="3492500"/>
          <p14:tracePt t="20141" x="4214813" y="3492500"/>
          <p14:tracePt t="20158" x="4214813" y="3484563"/>
          <p14:tracePt t="20170" x="4205288" y="3475038"/>
          <p14:tracePt t="20177" x="4205288" y="3467100"/>
          <p14:tracePt t="20187" x="4205288" y="3459163"/>
          <p14:tracePt t="20203" x="4197350" y="3459163"/>
          <p14:tracePt t="20218" x="4197350" y="3449638"/>
          <p14:tracePt t="20235" x="4187825" y="3441700"/>
          <p14:tracePt t="20271" x="4171950" y="3416300"/>
          <p14:tracePt t="20283" x="4162425" y="3416300"/>
          <p14:tracePt t="20287" x="4162425" y="3408363"/>
          <p14:tracePt t="20298" x="4154488" y="3398838"/>
          <p14:tracePt t="20770" x="4137025" y="3398838"/>
          <p14:tracePt t="20787" x="4103688" y="3433763"/>
          <p14:tracePt t="20796" x="4095750" y="3433763"/>
          <p14:tracePt t="20992" x="4103688" y="3424238"/>
          <p14:tracePt t="21005" x="4121150" y="3416300"/>
          <p14:tracePt t="21011" x="4137025" y="3398838"/>
          <p14:tracePt t="21021" x="4162425" y="3382963"/>
          <p14:tracePt t="21036" x="4179888" y="3373438"/>
          <p14:tracePt t="21043" x="4179888" y="3365500"/>
          <p14:tracePt t="21051" x="4187825" y="3365500"/>
          <p14:tracePt t="21629" x="4187825" y="3382963"/>
          <p14:tracePt t="21644" x="4171950" y="3467100"/>
          <p14:tracePt t="21649" x="4137025" y="3578225"/>
          <p14:tracePt t="21660" x="4078288" y="3748088"/>
          <p14:tracePt t="21665" x="4002088" y="3960813"/>
          <p14:tracePt t="21677" x="3916363" y="4224338"/>
          <p14:tracePt t="21681" x="3822700" y="4460875"/>
          <p14:tracePt t="21696" x="3611563" y="4852988"/>
          <p14:tracePt t="21708" x="3517900" y="5022850"/>
          <p14:tracePt t="21712" x="3424238" y="5167313"/>
          <p14:tracePt t="21725" x="3338513" y="5268913"/>
          <p14:tracePt t="21728" x="3270250" y="5362575"/>
          <p14:tracePt t="21745" x="3178175" y="5464175"/>
          <p14:tracePt t="21762" x="3160713" y="5481638"/>
          <p14:tracePt t="22020" x="3203575" y="5430838"/>
          <p14:tracePt t="22030" x="3219450" y="5395913"/>
          <p14:tracePt t="22036" x="3254375" y="5327650"/>
          <p14:tracePt t="22046" x="3297238" y="5251450"/>
          <p14:tracePt t="22050" x="3330575" y="5175250"/>
          <p14:tracePt t="22062" x="3363913" y="5099050"/>
          <p14:tracePt t="22066" x="3398838" y="5038725"/>
          <p14:tracePt t="22078" x="3414713" y="4987925"/>
          <p14:tracePt t="22082" x="3441700" y="4954588"/>
          <p14:tracePt t="22096" x="3457575" y="4929188"/>
          <p14:tracePt t="22099" x="3475038" y="4903788"/>
          <p14:tracePt t="22111" x="3482975" y="4903788"/>
          <p14:tracePt t="24749" x="3467100" y="4903788"/>
          <p14:tracePt t="24752" x="3457575" y="4911725"/>
          <p14:tracePt t="24763" x="3363913" y="4946650"/>
          <p14:tracePt t="24767" x="3254375" y="4979988"/>
          <p14:tracePt t="24781" x="3041650" y="5064125"/>
          <p14:tracePt t="24784" x="2778125" y="5167313"/>
          <p14:tracePt t="24797" x="2489200" y="5235575"/>
          <p14:tracePt t="24801" x="2208213" y="5302250"/>
          <p14:tracePt t="24812" x="1936750" y="5337175"/>
          <p14:tracePt t="24816" x="1631950" y="5370513"/>
          <p14:tracePt t="24828" x="1333500" y="5387975"/>
          <p14:tracePt t="24832" x="1019175" y="5387975"/>
          <p14:tracePt t="24844" x="704850" y="5387975"/>
          <p14:tracePt t="24848" x="382588" y="5387975"/>
          <p14:tracePt t="24859" x="0" y="5405438"/>
          <p14:tracePt t="25836" x="152400" y="5600700"/>
          <p14:tracePt t="25842" x="255588" y="5600700"/>
          <p14:tracePt t="25854" x="339725" y="5600700"/>
          <p14:tracePt t="25859" x="425450" y="5600700"/>
          <p14:tracePt t="25868" x="492125" y="5600700"/>
          <p14:tracePt t="25874" x="577850" y="5600700"/>
          <p14:tracePt t="25888" x="747713" y="5600700"/>
          <p14:tracePt t="25906" x="942975" y="5600700"/>
          <p14:tracePt t="25917" x="1036638" y="5600700"/>
          <p14:tracePt t="25921" x="1130300" y="5600700"/>
          <p14:tracePt t="25932" x="1231900" y="5600700"/>
          <p14:tracePt t="25935" x="1325563" y="5600700"/>
          <p14:tracePt t="25948" x="1419225" y="5600700"/>
          <p14:tracePt t="25951" x="1503363" y="5600700"/>
          <p14:tracePt t="25965" x="1554163" y="5600700"/>
          <p14:tracePt t="25968" x="1631950" y="5600700"/>
          <p14:tracePt t="25984" x="1758950" y="5600700"/>
          <p14:tracePt t="25998" x="1817688" y="5600700"/>
          <p14:tracePt t="26003" x="1885950" y="5600700"/>
          <p14:tracePt t="26017" x="2005013" y="5600700"/>
          <p14:tracePt t="26028" x="2047875" y="5600700"/>
          <p14:tracePt t="26031" x="2081213" y="5600700"/>
          <p14:tracePt t="26342" x="2090738" y="5600700"/>
          <p14:tracePt t="26357" x="2098675" y="5600700"/>
          <p14:tracePt t="26361" x="2116138" y="5600700"/>
          <p14:tracePt t="26375" x="2132013" y="5600700"/>
          <p14:tracePt t="26379" x="2149475" y="5600700"/>
          <p14:tracePt t="26392" x="2174875" y="5600700"/>
          <p14:tracePt t="26395" x="2208213" y="5600700"/>
          <p14:tracePt t="26406" x="2251075" y="5600700"/>
          <p14:tracePt t="26410" x="2293938" y="5600700"/>
          <p14:tracePt t="26425" x="2370138" y="5600700"/>
          <p14:tracePt t="26443" x="2514600" y="5600700"/>
          <p14:tracePt t="26459" x="2641600" y="5591175"/>
          <p14:tracePt t="26476" x="2735263" y="5591175"/>
          <p14:tracePt t="26486" x="2744788" y="5583238"/>
          <p14:tracePt t="26491" x="2752725" y="5583238"/>
          <p14:tracePt t="26748" x="2760663" y="5583238"/>
          <p14:tracePt t="26762" x="2778125" y="5583238"/>
          <p14:tracePt t="26821" x="2786063" y="5583238"/>
          <p14:tracePt t="26839" x="2786063" y="5565775"/>
          <p14:tracePt t="26843" x="2803525" y="5565775"/>
          <p14:tracePt t="26856" x="2811463" y="5540375"/>
          <p14:tracePt t="26860" x="2828925" y="5540375"/>
          <p14:tracePt t="27112" x="2828925" y="5497513"/>
          <p14:tracePt t="27130" x="2838450" y="5405438"/>
          <p14:tracePt t="27142" x="2838450" y="5319713"/>
          <p14:tracePt t="27146" x="2838450" y="5208588"/>
          <p14:tracePt t="27157" x="2838450" y="5099050"/>
          <p14:tracePt t="27162" x="2838450" y="4987925"/>
          <p14:tracePt t="27173" x="2838450" y="4886325"/>
          <p14:tracePt t="27178" x="2838450" y="4802188"/>
          <p14:tracePt t="27191" x="2838450" y="4733925"/>
          <p14:tracePt t="27195" x="2838450" y="4673600"/>
          <p14:tracePt t="27206" x="2846388" y="4640263"/>
          <p14:tracePt t="27210" x="2846388" y="4630738"/>
          <p14:tracePt t="27224" x="2846388" y="4622800"/>
          <p14:tracePt t="27226" x="2846388" y="4614863"/>
          <p14:tracePt t="27462" x="2820988" y="4640263"/>
          <p14:tracePt t="27466" x="2795588" y="4665663"/>
          <p14:tracePt t="27477" x="2727325" y="4716463"/>
          <p14:tracePt t="27482" x="2625725" y="4802188"/>
          <p14:tracePt t="27494" x="2481263" y="4919663"/>
          <p14:tracePt t="27498" x="2243138" y="5106988"/>
          <p14:tracePt t="27509" x="1946275" y="5319713"/>
          <p14:tracePt t="27513" x="1579563" y="5540375"/>
          <p14:tracePt t="27525" x="1163638" y="5710238"/>
          <p14:tracePt t="27528" x="765175" y="5813425"/>
          <p14:tracePt t="27544" x="390525" y="5905500"/>
          <p14:tracePt t="27549" x="33338" y="5957888"/>
          <p14:tracePt t="27701" x="306388" y="5889625"/>
          <p14:tracePt t="27705" x="544513" y="5905500"/>
          <p14:tracePt t="27720" x="765175" y="5940425"/>
          <p14:tracePt t="27724" x="1036638" y="5965825"/>
          <p14:tracePt t="27735" x="1282700" y="5999163"/>
          <p14:tracePt t="27739" x="1528763" y="6049963"/>
          <p14:tracePt t="27753" x="1749425" y="6076950"/>
          <p14:tracePt t="27756" x="1903413" y="6084888"/>
          <p14:tracePt t="27767" x="2030413" y="6084888"/>
          <p14:tracePt t="27772" x="2116138" y="6084888"/>
          <p14:tracePt t="27789" x="2243138" y="6034088"/>
          <p14:tracePt t="27800" x="2276475" y="6008688"/>
          <p14:tracePt t="27805" x="2293938" y="5983288"/>
          <p14:tracePt t="27815" x="2311400" y="5948363"/>
          <p14:tracePt t="27821" x="2327275" y="5915025"/>
          <p14:tracePt t="27833" x="2352675" y="5854700"/>
          <p14:tracePt t="27839" x="2362200" y="5803900"/>
          <p14:tracePt t="27849" x="2370138" y="5745163"/>
          <p14:tracePt t="27852" x="2379663" y="5676900"/>
          <p14:tracePt t="27864" x="2387600" y="5600700"/>
          <p14:tracePt t="27868" x="2387600" y="5532438"/>
          <p14:tracePt t="27889" x="2405063" y="5395913"/>
          <p14:tracePt t="27897" x="2413000" y="5353050"/>
          <p14:tracePt t="27900" x="2413000" y="5319713"/>
          <p14:tracePt t="27912" x="2420938" y="5286375"/>
          <p14:tracePt t="27915" x="2420938" y="5276850"/>
          <p14:tracePt t="27927" x="2420938" y="5251450"/>
          <p14:tracePt t="27931" x="2420938" y="5243513"/>
          <p14:tracePt t="27944" x="2420938" y="5218113"/>
          <p14:tracePt t="27950" x="2420938" y="5192713"/>
          <p14:tracePt t="27961" x="2420938" y="5167313"/>
          <p14:tracePt t="27965" x="2420938" y="5141913"/>
          <p14:tracePt t="27976" x="2420938" y="5116513"/>
          <p14:tracePt t="27980" x="2420938" y="5099050"/>
          <p14:tracePt t="27992" x="2420938" y="5073650"/>
          <p14:tracePt t="27997" x="2430463" y="5048250"/>
          <p14:tracePt t="28009" x="2438400" y="5022850"/>
          <p14:tracePt t="28013" x="2438400" y="5005388"/>
          <p14:tracePt t="28025" x="2446338" y="4979988"/>
          <p14:tracePt t="28029" x="2455863" y="4954588"/>
          <p14:tracePt t="28044" x="2489200" y="4919663"/>
          <p14:tracePt t="28057" x="2506663" y="4903788"/>
          <p14:tracePt t="28061" x="2514600" y="4886325"/>
          <p14:tracePt t="28073" x="2532063" y="4868863"/>
          <p14:tracePt t="28074" x="2549525" y="4860925"/>
          <p14:tracePt t="28090" x="2574925" y="4843463"/>
          <p14:tracePt t="28095" x="2582863" y="4827588"/>
          <p14:tracePt t="28109" x="2616200" y="4792663"/>
          <p14:tracePt t="28125" x="2625725" y="4792663"/>
          <p14:tracePt t="28157" x="2641600" y="4792663"/>
          <p14:tracePt t="28169" x="2659063" y="4792663"/>
          <p14:tracePt t="28174" x="2668588" y="4792663"/>
          <p14:tracePt t="28189" x="2693988" y="4802188"/>
          <p14:tracePt t="28201" x="2709863" y="4802188"/>
          <p14:tracePt t="28205" x="2735263" y="4810125"/>
          <p14:tracePt t="28215" x="2744788" y="4818063"/>
          <p14:tracePt t="28221" x="2760663" y="4818063"/>
          <p14:tracePt t="28233" x="2778125" y="4827588"/>
          <p14:tracePt t="28239" x="2795588" y="4835525"/>
          <p14:tracePt t="28249" x="2811463" y="4835525"/>
          <p14:tracePt t="28252" x="2828925" y="4852988"/>
          <p14:tracePt t="28265" x="2846388" y="4860925"/>
          <p14:tracePt t="28279" x="2846388" y="4878388"/>
          <p14:tracePt t="28284" x="2854325" y="4878388"/>
          <p14:tracePt t="28408" x="2871788" y="4878388"/>
          <p14:tracePt t="28413" x="2871788" y="4868863"/>
          <p14:tracePt t="28424" x="2897188" y="4852988"/>
          <p14:tracePt t="28429" x="2914650" y="4843463"/>
          <p14:tracePt t="28441" x="2922588" y="4835525"/>
          <p14:tracePt t="28445" x="2930525" y="4827588"/>
          <p14:tracePt t="28492" x="2879725" y="4835525"/>
          <p14:tracePt t="28505" x="2838450" y="4852988"/>
          <p14:tracePt t="28508" x="2760663" y="4894263"/>
          <p14:tracePt t="28521" x="2684463" y="4962525"/>
          <p14:tracePt t="28524" x="2600325" y="5022850"/>
          <p14:tracePt t="28536" x="2549525" y="5073650"/>
          <p14:tracePt t="28540" x="2524125" y="5106988"/>
          <p14:tracePt t="28556" x="2524125" y="5124450"/>
          <p14:tracePt t="28569" x="2532063" y="5132388"/>
          <p14:tracePt t="28580" x="2549525" y="5132388"/>
          <p14:tracePt t="28584" x="2574925" y="5132388"/>
          <p14:tracePt t="28587" x="2590800" y="5132388"/>
          <p14:tracePt t="28599" x="2625725" y="5132388"/>
          <p14:tracePt t="28603" x="2659063" y="5124450"/>
          <p14:tracePt t="28617" x="2709863" y="5091113"/>
          <p14:tracePt t="28625" x="2760663" y="5073650"/>
          <p14:tracePt t="28633" x="2795588" y="5056188"/>
          <p14:tracePt t="28638" x="2803525" y="5038725"/>
          <p14:tracePt t="28649" x="2803525" y="5030788"/>
          <p14:tracePt t="28656" x="2803525" y="5013325"/>
          <p14:tracePt t="28664" x="2803525" y="4997450"/>
          <p14:tracePt t="28668" x="2803525" y="4979988"/>
          <p14:tracePt t="28680" x="2795588" y="4962525"/>
          <p14:tracePt t="28685" x="2778125" y="4946650"/>
          <p14:tracePt t="28697" x="2760663" y="4946650"/>
          <p14:tracePt t="28765" x="2778125" y="4946650"/>
          <p14:tracePt t="28776" x="2820988" y="4946650"/>
          <p14:tracePt t="28781" x="2879725" y="4937125"/>
          <p14:tracePt t="28792" x="2914650" y="4929188"/>
          <p14:tracePt t="28796" x="2922588" y="4929188"/>
          <p14:tracePt t="28829" x="2897188" y="4929188"/>
          <p14:tracePt t="28840" x="2863850" y="4929188"/>
          <p14:tracePt t="28845" x="2786063" y="4919663"/>
          <p14:tracePt t="28857" x="2693988" y="4919663"/>
          <p14:tracePt t="28860" x="2590800" y="4919663"/>
          <p14:tracePt t="28873" x="2524125" y="4919663"/>
          <p14:tracePt t="28877" x="2514600" y="4919663"/>
          <p14:tracePt t="28908" x="2524125" y="4919663"/>
          <p14:tracePt t="28920" x="2549525" y="4919663"/>
          <p14:tracePt t="28924" x="2565400" y="4919663"/>
          <p14:tracePt t="28940" x="2633663" y="4911725"/>
          <p14:tracePt t="28959" x="2727325" y="4894263"/>
          <p14:tracePt t="28969" x="2760663" y="4886325"/>
          <p14:tracePt t="28974" x="2770188" y="4886325"/>
          <p14:tracePt t="28984" x="2770188" y="4878388"/>
          <p14:tracePt t="29116" x="2795588" y="4878388"/>
          <p14:tracePt t="30190" x="2820988" y="4878388"/>
          <p14:tracePt t="30203" x="2838450" y="4878388"/>
          <p14:tracePt t="30205" x="2846388" y="4878388"/>
          <p14:tracePt t="30222" x="2871788" y="4878388"/>
          <p14:tracePt t="30234" x="2879725" y="4878388"/>
          <p14:tracePt t="30364" x="2879725" y="4868863"/>
          <p14:tracePt t="30369" x="2879725" y="4860925"/>
          <p14:tracePt t="30380" x="2879725" y="4827588"/>
          <p14:tracePt t="30384" x="2879725" y="4784725"/>
          <p14:tracePt t="30396" x="2879725" y="4759325"/>
          <p14:tracePt t="30400" x="2889250" y="4733925"/>
          <p14:tracePt t="30413" x="2889250" y="4708525"/>
          <p14:tracePt t="30416" x="2889250" y="4691063"/>
          <p14:tracePt t="30428" x="2889250" y="4657725"/>
          <p14:tracePt t="30432" x="2889250" y="4630738"/>
          <p14:tracePt t="30444" x="2889250" y="4614863"/>
          <p14:tracePt t="30448" x="2889250" y="4579938"/>
          <p14:tracePt t="30459" x="2889250" y="4572000"/>
          <p14:tracePt t="30464" x="2889250" y="4554538"/>
          <p14:tracePt t="30476" x="2889250" y="4538663"/>
          <p14:tracePt t="30493" x="2889250" y="4529138"/>
          <p14:tracePt t="30684" x="2889250" y="4503738"/>
          <p14:tracePt t="30689" x="2889250" y="4495800"/>
          <p14:tracePt t="30704" x="2897188" y="4435475"/>
          <p14:tracePt t="30717" x="2897188" y="4427538"/>
          <p14:tracePt t="30720" x="2897188" y="4419600"/>
          <p14:tracePt t="30753" x="2897188" y="4410075"/>
          <p14:tracePt t="30765" x="2897188" y="4402138"/>
          <p14:tracePt t="30769" x="2897188" y="4394200"/>
          <p14:tracePt t="40105" x="2922588" y="4368800"/>
          <p14:tracePt t="40122" x="2982913" y="4325938"/>
          <p14:tracePt t="40126" x="3049588" y="4283075"/>
          <p14:tracePt t="40138" x="3143250" y="4224338"/>
          <p14:tracePt t="40141" x="3228975" y="4164013"/>
          <p14:tracePt t="40153" x="3322638" y="4121150"/>
          <p14:tracePt t="40157" x="3414713" y="4087813"/>
          <p14:tracePt t="40168" x="3517900" y="4052888"/>
          <p14:tracePt t="40172" x="3611563" y="4037013"/>
          <p14:tracePt t="40185" x="3713163" y="4027488"/>
          <p14:tracePt t="40189" x="3814763" y="4019550"/>
          <p14:tracePt t="40202" x="3900488" y="4019550"/>
          <p14:tracePt t="40205" x="3976688" y="4019550"/>
          <p14:tracePt t="40218" x="4017963" y="4019550"/>
          <p14:tracePt t="40220" x="4027488" y="4019550"/>
          <p14:tracePt t="40250" x="4027488" y="4027488"/>
          <p14:tracePt t="40253" x="4017963" y="4062413"/>
          <p14:tracePt t="40268" x="4002088" y="4105275"/>
          <p14:tracePt t="40271" x="3976688" y="4121150"/>
          <p14:tracePt t="40283" x="3967163" y="4146550"/>
          <p14:tracePt t="40285" x="3941763" y="4164013"/>
          <p14:tracePt t="40303" x="3908425" y="4206875"/>
          <p14:tracePt t="40315" x="3883025" y="4214813"/>
          <p14:tracePt t="40317" x="3873500" y="4214813"/>
          <p14:tracePt t="40336" x="3848100" y="4214813"/>
          <p14:tracePt t="40347" x="3848100" y="4224338"/>
          <p14:tracePt t="40377" x="3840163" y="4224338"/>
          <p14:tracePt t="40385" x="3832225" y="4224338"/>
          <p14:tracePt t="40393" x="3832225" y="4240213"/>
          <p14:tracePt t="40400" x="3806825" y="4249738"/>
          <p14:tracePt t="40409" x="3789363" y="4257675"/>
          <p14:tracePt t="40418" x="3763963" y="4283075"/>
          <p14:tracePt t="40426" x="3738563" y="4291013"/>
          <p14:tracePt t="40432" x="3703638" y="4308475"/>
          <p14:tracePt t="40442" x="3678238" y="4316413"/>
          <p14:tracePt t="40448" x="3644900" y="4325938"/>
          <p14:tracePt t="40457" x="3619500" y="4341813"/>
          <p14:tracePt t="40462" x="3602038" y="4341813"/>
          <p14:tracePt t="40474" x="3586163" y="4351338"/>
          <p14:tracePt t="40478" x="3568700" y="4359275"/>
          <p14:tracePt t="40490" x="3551238" y="4368800"/>
          <p14:tracePt t="40495" x="3543300" y="4368800"/>
          <p14:tracePt t="40506" x="3533775" y="4376738"/>
          <p14:tracePt t="40511" x="3517900" y="4376738"/>
          <p14:tracePt t="40521" x="3508375" y="4384675"/>
          <p14:tracePt t="40526" x="3492500" y="4394200"/>
          <p14:tracePt t="40538" x="3475038" y="4394200"/>
          <p14:tracePt t="40541" x="3449638" y="4410075"/>
          <p14:tracePt t="40553" x="3432175" y="4419600"/>
          <p14:tracePt t="40558" x="3406775" y="4419600"/>
          <p14:tracePt t="40569" x="3373438" y="4435475"/>
          <p14:tracePt t="40574" x="3322638" y="4460875"/>
          <p14:tracePt t="40586" x="3279775" y="4478338"/>
          <p14:tracePt t="40590" x="3244850" y="4486275"/>
          <p14:tracePt t="40602" x="3194050" y="4495800"/>
          <p14:tracePt t="40605" x="3168650" y="4503738"/>
          <p14:tracePt t="40618" x="3152775" y="4503738"/>
          <p14:tracePt t="40621" x="3135313" y="4503738"/>
          <p14:tracePt t="40778" x="3135313" y="4478338"/>
          <p14:tracePt t="40783" x="3143250" y="4452938"/>
          <p14:tracePt t="40793" x="3152775" y="4419600"/>
          <p14:tracePt t="40800" x="3160713" y="4376738"/>
          <p14:tracePt t="40810" x="3168650" y="4325938"/>
          <p14:tracePt t="40817" x="3178175" y="4300538"/>
          <p14:tracePt t="40826" x="3186113" y="4265613"/>
          <p14:tracePt t="40833" x="3194050" y="4232275"/>
          <p14:tracePt t="40842" x="3194050" y="4214813"/>
          <p14:tracePt t="40846" x="3194050" y="4197350"/>
          <p14:tracePt t="40858" x="3194050" y="4181475"/>
          <p14:tracePt t="40862" x="3194050" y="4164013"/>
          <p14:tracePt t="40875" x="3194050" y="4146550"/>
          <p14:tracePt t="40884" x="3194050" y="4138613"/>
          <p14:tracePt t="40890" x="3194050" y="4121150"/>
          <p14:tracePt t="40905" x="3194050" y="4113213"/>
          <p14:tracePt t="40922" x="3194050" y="4105275"/>
          <p14:tracePt t="40925" x="3194050" y="4095750"/>
          <p14:tracePt t="40937" x="3194050" y="4087813"/>
          <p14:tracePt t="40941" x="3194050" y="4079875"/>
          <p14:tracePt t="40953" x="3194050" y="4070350"/>
          <p14:tracePt t="40957" x="3194050" y="4062413"/>
          <p14:tracePt t="40969" x="3194050" y="4052888"/>
          <p14:tracePt t="40986" x="3194050" y="4044950"/>
          <p14:tracePt t="41004" x="3194050" y="4037013"/>
          <p14:tracePt t="41019" x="3194050" y="4027488"/>
          <p14:tracePt t="41024" x="3194050" y="4019550"/>
          <p14:tracePt t="41035" x="3194050" y="4011613"/>
          <p14:tracePt t="41039" x="3186113" y="4002088"/>
          <p14:tracePt t="41052" x="3186113" y="3986213"/>
          <p14:tracePt t="41055" x="3186113" y="3968750"/>
          <p14:tracePt t="41071" x="3186113" y="3943350"/>
          <p14:tracePt t="41084" x="3186113" y="3917950"/>
          <p14:tracePt t="41087" x="3168650" y="3883025"/>
          <p14:tracePt t="41100" x="3168650" y="3857625"/>
          <p14:tracePt t="41103" x="3160713" y="3824288"/>
          <p14:tracePt t="41117" x="3143250" y="3790950"/>
          <p14:tracePt t="41120" x="3143250" y="3756025"/>
          <p14:tracePt t="41134" x="3143250" y="3748088"/>
          <p14:tracePt t="41136" x="3135313" y="3730625"/>
          <p14:tracePt t="41149" x="3127375" y="3705225"/>
          <p14:tracePt t="41152" x="3117850" y="3679825"/>
          <p14:tracePt t="41166" x="3109913" y="3679825"/>
          <p14:tracePt t="41184" x="3109913" y="3654425"/>
          <p14:tracePt t="41201" x="3100388" y="3654425"/>
          <p14:tracePt t="41476" x="3092450" y="3654425"/>
          <p14:tracePt t="41492" x="3084513" y="3654425"/>
          <p14:tracePt t="41496" x="3074988" y="3646488"/>
          <p14:tracePt t="41524" x="3059113" y="3646488"/>
          <p14:tracePt t="41531" x="3049588" y="3636963"/>
          <p14:tracePt t="41540" x="3041650" y="3629025"/>
          <p14:tracePt t="41544" x="3024188" y="3629025"/>
          <p14:tracePt t="41588" x="3016250" y="3629025"/>
          <p14:tracePt t="41604" x="3008313" y="3629025"/>
          <p14:tracePt t="41624" x="2998788" y="3629025"/>
          <p14:tracePt t="41637" x="2990850" y="3629025"/>
          <p14:tracePt t="41641" x="2982913" y="3629025"/>
          <p14:tracePt t="41653" x="2965450" y="3629025"/>
          <p14:tracePt t="41656" x="2947988" y="3629025"/>
          <p14:tracePt t="41668" x="2930525" y="3629025"/>
          <p14:tracePt t="41672" x="2905125" y="3629025"/>
          <p14:tracePt t="41684" x="2889250" y="3629025"/>
          <p14:tracePt t="41688" x="2879725" y="3629025"/>
          <p14:tracePt t="41701" x="2871788" y="3629025"/>
          <p14:tracePt t="41714" x="2863850" y="3629025"/>
          <p14:tracePt t="41751" x="2854325" y="3629025"/>
          <p14:tracePt t="41768" x="2846388" y="3629025"/>
          <p14:tracePt t="41785" x="2795588" y="3619500"/>
          <p14:tracePt t="41798" x="2778125" y="3611563"/>
          <p14:tracePt t="41802" x="2744788" y="3603625"/>
          <p14:tracePt t="41818" x="2651125" y="3578225"/>
          <p14:tracePt t="41830" x="2625725" y="3568700"/>
          <p14:tracePt t="41835" x="2582863" y="3552825"/>
          <p14:tracePt t="41847" x="2532063" y="3527425"/>
          <p14:tracePt t="41852" x="2471738" y="3502025"/>
          <p14:tracePt t="41860" x="2413000" y="3475038"/>
          <p14:tracePt t="41865" x="2344738" y="3449638"/>
          <p14:tracePt t="41880" x="2251075" y="3408363"/>
          <p14:tracePt t="41900" x="2182813" y="3373438"/>
          <p14:tracePt t="41907" x="2157413" y="3355975"/>
          <p14:tracePt t="41911" x="2141538" y="3340100"/>
          <p14:tracePt t="41924" x="2116138" y="3322638"/>
          <p14:tracePt t="41929" x="2106613" y="3314700"/>
          <p14:tracePt t="41940" x="2106613" y="3305175"/>
          <p14:tracePt t="41944" x="2090738" y="3279775"/>
          <p14:tracePt t="41956" x="2081213" y="3279775"/>
          <p14:tracePt t="41972" x="2081213" y="3263900"/>
          <p14:tracePt t="41976" x="2081213" y="3254375"/>
          <p14:tracePt t="41988" x="2073275" y="3246438"/>
          <p14:tracePt t="41992" x="2073275" y="3238500"/>
          <p14:tracePt t="42004" x="2065338" y="3238500"/>
          <p14:tracePt t="42020" x="2065338" y="3228975"/>
          <p14:tracePt t="42106" x="2090738" y="3228975"/>
          <p14:tracePt t="42121" x="2149475" y="3254375"/>
          <p14:tracePt t="42137" x="2217738" y="3340100"/>
          <p14:tracePt t="42148" x="2243138" y="3390900"/>
          <p14:tracePt t="42155" x="2268538" y="3441700"/>
          <p14:tracePt t="42164" x="2286000" y="3484563"/>
          <p14:tracePt t="42171" x="2301875" y="3535363"/>
          <p14:tracePt t="42181" x="2336800" y="3586163"/>
          <p14:tracePt t="42189" x="2362200" y="3646488"/>
          <p14:tracePt t="42204" x="2430463" y="3756025"/>
          <p14:tracePt t="42214" x="2463800" y="3806825"/>
          <p14:tracePt t="42220" x="2524125" y="3867150"/>
          <p14:tracePt t="42230" x="2582863" y="3917950"/>
          <p14:tracePt t="42236" x="2651125" y="3968750"/>
          <p14:tracePt t="42245" x="2727325" y="4011613"/>
          <p14:tracePt t="42252" x="2811463" y="4044950"/>
          <p14:tracePt t="42261" x="2889250" y="4079875"/>
          <p14:tracePt t="42273" x="2982913" y="4105275"/>
          <p14:tracePt t="42281" x="3152775" y="4113213"/>
          <p14:tracePt t="42293" x="3236913" y="4113213"/>
          <p14:tracePt t="42302" x="3322638" y="4113213"/>
          <p14:tracePt t="42309" x="3398838" y="4087813"/>
          <p14:tracePt t="42318" x="3475038" y="4052888"/>
          <p14:tracePt t="42325" x="3533775" y="4037013"/>
          <p14:tracePt t="42334" x="3586163" y="4011613"/>
          <p14:tracePt t="42340" x="3619500" y="3968750"/>
          <p14:tracePt t="42345" x="3670300" y="3925888"/>
          <p14:tracePt t="42357" x="3713163" y="3892550"/>
          <p14:tracePt t="42362" x="3756025" y="3841750"/>
          <p14:tracePt t="42377" x="3832225" y="3738563"/>
          <p14:tracePt t="42389" x="3873500" y="3671888"/>
          <p14:tracePt t="42394" x="3908425" y="3619500"/>
          <p14:tracePt t="42404" x="3941763" y="3560763"/>
          <p14:tracePt t="42409" x="3967163" y="3502025"/>
          <p14:tracePt t="42422" x="4002088" y="3449638"/>
          <p14:tracePt t="42426" x="4017963" y="3398838"/>
          <p14:tracePt t="42441" x="4052888" y="3314700"/>
          <p14:tracePt t="42454" x="4060825" y="3279775"/>
          <p14:tracePt t="42470" x="4070350" y="3271838"/>
          <p14:tracePt t="42586" x="4078288" y="3279775"/>
          <p14:tracePt t="42602" x="4095750" y="3330575"/>
          <p14:tracePt t="42614" x="4103688" y="3373438"/>
          <p14:tracePt t="42619" x="4111625" y="3398838"/>
          <p14:tracePt t="42635" x="4111625" y="3484563"/>
          <p14:tracePt t="42649" x="4111625" y="3568700"/>
          <p14:tracePt t="42656" x="4103688" y="3654425"/>
          <p14:tracePt t="42664" x="4070350" y="3748088"/>
          <p14:tracePt t="42669" x="4010025" y="3824288"/>
          <p14:tracePt t="42680" x="3951288" y="3892550"/>
          <p14:tracePt t="42687" x="3883025" y="3943350"/>
          <p14:tracePt t="42699" x="3703638" y="4044950"/>
          <p14:tracePt t="42716" x="3533775" y="4105275"/>
          <p14:tracePt t="42738" x="3363913" y="4138613"/>
          <p14:tracePt t="42741" x="3279775" y="4138613"/>
          <p14:tracePt t="42747" x="3186113" y="4130675"/>
          <p14:tracePt t="42757" x="3092450" y="4121150"/>
          <p14:tracePt t="42760" x="2998788" y="4113213"/>
          <p14:tracePt t="42774" x="2914650" y="4095750"/>
          <p14:tracePt t="42777" x="2811463" y="4079875"/>
          <p14:tracePt t="42790" x="2709863" y="4052888"/>
          <p14:tracePt t="42793" x="2600325" y="4027488"/>
          <p14:tracePt t="42811" x="2336800" y="3986213"/>
          <p14:tracePt t="42829" x="2090738" y="3900488"/>
          <p14:tracePt t="42843" x="1868488" y="3773488"/>
          <p14:tracePt t="42859" x="1631950" y="3646488"/>
          <p14:tracePt t="42874" x="1462088" y="3527425"/>
          <p14:tracePt t="42893" x="1350963" y="3449638"/>
          <p14:tracePt t="42908" x="1300163" y="3398838"/>
          <p14:tracePt t="42924" x="1290638" y="3382963"/>
          <p14:tracePt t="43804" x="1300163" y="3382963"/>
          <p14:tracePt t="43815" x="1350963" y="3382963"/>
          <p14:tracePt t="43819" x="1401763" y="3382963"/>
          <p14:tracePt t="43832" x="1520825" y="3382963"/>
          <p14:tracePt t="43835" x="1631950" y="3382963"/>
          <p14:tracePt t="43849" x="1758950" y="3398838"/>
          <p14:tracePt t="43852" x="1885950" y="3424238"/>
          <p14:tracePt t="43865" x="2030413" y="3459163"/>
          <p14:tracePt t="43867" x="2200275" y="3509963"/>
          <p14:tracePt t="43880" x="2352675" y="3560763"/>
          <p14:tracePt t="43897" x="2668588" y="3705225"/>
          <p14:tracePt t="43901" x="2803525" y="3781425"/>
          <p14:tracePt t="43916" x="2990850" y="3883025"/>
          <p14:tracePt t="43927" x="3049588" y="3900488"/>
          <p14:tracePt t="43932" x="3109913" y="3908425"/>
          <p14:tracePt t="43943" x="3152775" y="3917950"/>
          <p14:tracePt t="43948" x="3203575" y="3917950"/>
          <p14:tracePt t="43960" x="3244850" y="3917950"/>
          <p14:tracePt t="43966" x="3287713" y="3917950"/>
          <p14:tracePt t="43976" x="3338513" y="3900488"/>
          <p14:tracePt t="43984" x="3414713" y="3867150"/>
          <p14:tracePt t="43992" x="3492500" y="3816350"/>
          <p14:tracePt t="44000" x="3568700" y="3756025"/>
          <p14:tracePt t="44008" x="3644900" y="3687763"/>
          <p14:tracePt t="44014" x="3729038" y="3619500"/>
          <p14:tracePt t="44023" x="3789363" y="3568700"/>
          <p14:tracePt t="44029" x="3832225" y="3517900"/>
          <p14:tracePt t="44041" x="3873500" y="3467100"/>
          <p14:tracePt t="44048" x="3900488" y="3416300"/>
          <p14:tracePt t="44056" x="3933825" y="3365500"/>
          <p14:tracePt t="44060" x="3951288" y="3330575"/>
          <p14:tracePt t="44077" x="3959225" y="3289300"/>
          <p14:tracePt t="44120" x="3951288" y="3289300"/>
          <p14:tracePt t="44124" x="3941763" y="3289300"/>
          <p14:tracePt t="44136" x="3908425" y="3305175"/>
          <p14:tracePt t="44140" x="3832225" y="3365500"/>
          <p14:tracePt t="44151" x="3738563" y="3433763"/>
          <p14:tracePt t="44155" x="3644900" y="3502025"/>
          <p14:tracePt t="44167" x="3551238" y="3586163"/>
          <p14:tracePt t="44171" x="3449638" y="3662363"/>
          <p14:tracePt t="44184" x="3305175" y="3763963"/>
          <p14:tracePt t="44187" x="3168650" y="3841750"/>
          <p14:tracePt t="44199" x="3008313" y="3925888"/>
          <p14:tracePt t="44203" x="2879725" y="3968750"/>
          <p14:tracePt t="44216" x="2744788" y="3994150"/>
          <p14:tracePt t="44220" x="2633663" y="4011613"/>
          <p14:tracePt t="44233" x="2524125" y="4019550"/>
          <p14:tracePt t="44237" x="2438400" y="4019550"/>
          <p14:tracePt t="44249" x="2362200" y="4019550"/>
          <p14:tracePt t="44253" x="2301875" y="4019550"/>
          <p14:tracePt t="44267" x="2208213" y="3968750"/>
          <p14:tracePt t="44281" x="2141538" y="3925888"/>
          <p14:tracePt t="44283" x="2090738" y="3875088"/>
          <p14:tracePt t="44298" x="2038350" y="3806825"/>
          <p14:tracePt t="44301" x="1979613" y="3756025"/>
          <p14:tracePt t="44319" x="1911350" y="3629025"/>
          <p14:tracePt t="44330" x="1878013" y="3578225"/>
          <p14:tracePt t="44339" x="1852613" y="3527425"/>
          <p14:tracePt t="44763" x="1860550" y="3527425"/>
          <p14:tracePt t="44764" x="1987550" y="3586163"/>
          <p14:tracePt t="44775" x="2106613" y="3671888"/>
          <p14:tracePt t="44779" x="2251075" y="3773488"/>
          <p14:tracePt t="44800" x="2489200" y="3960813"/>
          <p14:tracePt t="44812" x="2693988" y="4095750"/>
          <p14:tracePt t="44825" x="2770188" y="4138613"/>
          <p14:tracePt t="44829" x="2828925" y="4171950"/>
          <p14:tracePt t="44841" x="2879725" y="4189413"/>
          <p14:tracePt t="44888" x="2889250" y="4189413"/>
          <p14:tracePt t="44892" x="2889250" y="4181475"/>
          <p14:tracePt t="44904" x="2905125" y="4146550"/>
          <p14:tracePt t="44908" x="2914650" y="4130675"/>
          <p14:tracePt t="44920" x="2930525" y="4070350"/>
          <p14:tracePt t="44924" x="2940050" y="4011613"/>
          <p14:tracePt t="44935" x="2947988" y="3935413"/>
          <p14:tracePt t="44939" x="2947988" y="3883025"/>
          <p14:tracePt t="44952" x="2947988" y="3832225"/>
          <p14:tracePt t="44955" x="2947988" y="3781425"/>
          <p14:tracePt t="44968" x="2940050" y="3730625"/>
          <p14:tracePt t="44972" x="2922588" y="3705225"/>
          <p14:tracePt t="44984" x="2889250" y="3687763"/>
          <p14:tracePt t="44988" x="2828925" y="3671888"/>
          <p14:tracePt t="44999" x="2760663" y="3662363"/>
          <p14:tracePt t="45003" x="2641600" y="3646488"/>
          <p14:tracePt t="45016" x="2532063" y="3654425"/>
          <p14:tracePt t="45018" x="2387600" y="3687763"/>
          <p14:tracePt t="45033" x="2251075" y="3748088"/>
          <p14:tracePt t="45035" x="2116138" y="3816350"/>
          <p14:tracePt t="45048" x="2012950" y="3892550"/>
          <p14:tracePt t="45051" x="1936750" y="3968750"/>
          <p14:tracePt t="45064" x="1893888" y="4044950"/>
          <p14:tracePt t="45066" x="1868488" y="4121150"/>
          <p14:tracePt t="45083" x="1868488" y="4257675"/>
          <p14:tracePt t="45098" x="1911350" y="4316413"/>
          <p14:tracePt t="45102" x="1987550" y="4384675"/>
          <p14:tracePt t="45117" x="2225675" y="4495800"/>
          <p14:tracePt t="45134" x="2676525" y="4546600"/>
          <p14:tracePt t="45142" x="3024188" y="4564063"/>
          <p14:tracePt t="45148" x="3322638" y="4554538"/>
          <p14:tracePt t="45160" x="3594100" y="4521200"/>
          <p14:tracePt t="45165" x="3814763" y="4478338"/>
          <p14:tracePt t="45176" x="4017963" y="4419600"/>
          <p14:tracePt t="45182" x="4137025" y="4368800"/>
          <p14:tracePt t="45192" x="4197350" y="4325938"/>
          <p14:tracePt t="45198" x="4230688" y="4291013"/>
          <p14:tracePt t="45207" x="4230688" y="4249738"/>
          <p14:tracePt t="45213" x="4197350" y="4181475"/>
          <p14:tracePt t="45224" x="4121150" y="4105275"/>
          <p14:tracePt t="45232" x="4010025" y="4019550"/>
          <p14:tracePt t="45240" x="3857625" y="3925888"/>
          <p14:tracePt t="45244" x="3687763" y="3832225"/>
          <p14:tracePt t="45256" x="3467100" y="3738563"/>
          <p14:tracePt t="45260" x="3313113" y="3671888"/>
          <p14:tracePt t="45274" x="3160713" y="3619500"/>
          <p14:tracePt t="45281" x="3049588" y="3603625"/>
          <p14:tracePt t="45289" x="2947988" y="3586163"/>
          <p14:tracePt t="45294" x="2889250" y="3586163"/>
          <p14:tracePt t="45305" x="2879725" y="3586163"/>
          <p14:tracePt t="45354" x="2905125" y="3586163"/>
          <p14:tracePt t="45358" x="2930525" y="3594100"/>
          <p14:tracePt t="45370" x="2982913" y="3594100"/>
          <p14:tracePt t="45374" x="2998788" y="3594100"/>
          <p14:tracePt t="45386" x="3033713" y="3603625"/>
          <p14:tracePt t="45389" x="3049588" y="3603625"/>
          <p14:tracePt t="45401" x="3049588" y="3611563"/>
          <p14:tracePt t="48361" x="3049588" y="3619500"/>
          <p14:tracePt t="48366" x="3041650" y="3629025"/>
          <p14:tracePt t="48377" x="3008313" y="3654425"/>
          <p14:tracePt t="48392" x="2998788" y="3654425"/>
          <p14:tracePt t="48520" x="2990850" y="3654425"/>
          <p14:tracePt t="48525" x="2982913" y="3654425"/>
          <p14:tracePt t="48536" x="2955925" y="3654425"/>
          <p14:tracePt t="48540" x="2930525" y="3654425"/>
          <p14:tracePt t="48553" x="2889250" y="3654425"/>
          <p14:tracePt t="48557" x="2863850" y="3654425"/>
          <p14:tracePt t="48568" x="2820988" y="3654425"/>
          <p14:tracePt t="48572" x="2752725" y="3654425"/>
          <p14:tracePt t="48583" x="2676525" y="3671888"/>
          <p14:tracePt t="48587" x="2608263" y="3671888"/>
          <p14:tracePt t="48600" x="2514600" y="3679825"/>
          <p14:tracePt t="48604" x="2420938" y="3687763"/>
          <p14:tracePt t="48616" x="2344738" y="3705225"/>
          <p14:tracePt t="48620" x="2260600" y="3713163"/>
          <p14:tracePt t="48632" x="2182813" y="3722688"/>
          <p14:tracePt t="48636" x="2116138" y="3730625"/>
          <p14:tracePt t="48649" x="2055813" y="3738563"/>
          <p14:tracePt t="48652" x="2022475" y="3748088"/>
          <p14:tracePt t="48664" x="2012950" y="3748088"/>
          <p14:tracePt t="48683" x="2005013" y="3748088"/>
          <p14:tracePt t="48749" x="1997075" y="3687763"/>
          <p14:tracePt t="48762" x="1987550" y="3611563"/>
          <p14:tracePt t="48764" x="1962150" y="3527425"/>
          <p14:tracePt t="48782" x="1936750" y="3365500"/>
          <p14:tracePt t="48790" x="1911350" y="3289300"/>
          <p14:tracePt t="48794" x="1893888" y="3211513"/>
          <p14:tracePt t="48810" x="1868488" y="3160713"/>
          <p14:tracePt t="48811" x="1860550" y="3152775"/>
          <p14:tracePt t="48861" x="1868488" y="3160713"/>
          <p14:tracePt t="48878" x="1911350" y="3221038"/>
          <p14:tracePt t="48888" x="1936750" y="3297238"/>
          <p14:tracePt t="48894" x="1971675" y="3373438"/>
          <p14:tracePt t="48904" x="2022475" y="3475038"/>
          <p14:tracePt t="48907" x="2073275" y="3568700"/>
          <p14:tracePt t="48920" x="2149475" y="3671888"/>
          <p14:tracePt t="48923" x="2225675" y="3748088"/>
          <p14:tracePt t="48935" x="2319338" y="3832225"/>
          <p14:tracePt t="48939" x="2413000" y="3892550"/>
          <p14:tracePt t="48954" x="2514600" y="3935413"/>
          <p14:tracePt t="48957" x="2625725" y="3960813"/>
          <p14:tracePt t="48968" x="2744788" y="3968750"/>
          <p14:tracePt t="48972" x="2854325" y="3968750"/>
          <p14:tracePt t="48984" x="2990850" y="3935413"/>
          <p14:tracePt t="48987" x="3117850" y="3883025"/>
          <p14:tracePt t="49001" x="3270250" y="3824288"/>
          <p14:tracePt t="49004" x="3432175" y="3738563"/>
          <p14:tracePt t="49017" x="3602038" y="3636963"/>
          <p14:tracePt t="49020" x="3771900" y="3543300"/>
          <p14:tracePt t="49031" x="3933825" y="3441700"/>
          <p14:tracePt t="49035" x="4078288" y="3365500"/>
          <p14:tracePt t="49048" x="4214813" y="3297238"/>
          <p14:tracePt t="49052" x="4332288" y="3221038"/>
          <p14:tracePt t="49069" x="4537075" y="3109913"/>
          <p14:tracePt t="49086" x="4656138" y="3033713"/>
          <p14:tracePt t="49096" x="4681538" y="3008313"/>
          <p14:tracePt t="49099" x="4681538" y="3000375"/>
          <p14:tracePt t="49207" x="4681538" y="3008313"/>
          <p14:tracePt t="49212" x="4664075" y="3033713"/>
          <p14:tracePt t="49225" x="4638675" y="3067050"/>
          <p14:tracePt t="49229" x="4605338" y="3119438"/>
          <p14:tracePt t="49240" x="4587875" y="3152775"/>
          <p14:tracePt t="49246" x="4570413" y="3186113"/>
          <p14:tracePt t="49264" x="4554538" y="3221038"/>
          <p14:tracePt t="49268" x="4529138" y="3254375"/>
          <p14:tracePt t="49281" x="4451350" y="3340100"/>
          <p14:tracePt t="49284" x="4367213" y="3416300"/>
          <p14:tracePt t="49297" x="4273550" y="3484563"/>
          <p14:tracePt t="49301" x="4179888" y="3560763"/>
          <p14:tracePt t="49317" x="3959225" y="3671888"/>
          <p14:tracePt t="49331" x="3848100" y="3705225"/>
          <p14:tracePt t="49335" x="3729038" y="3730625"/>
          <p14:tracePt t="49346" x="3644900" y="3738563"/>
          <p14:tracePt t="49351" x="3559175" y="3756025"/>
          <p14:tracePt t="49366" x="3424238" y="3748088"/>
          <p14:tracePt t="49379" x="3363913" y="3730625"/>
          <p14:tracePt t="49381" x="3279775" y="3705225"/>
          <p14:tracePt t="49395" x="3186113" y="3687763"/>
          <p14:tracePt t="49399" x="3084513" y="3654425"/>
          <p14:tracePt t="49414" x="2778125" y="3527425"/>
          <p14:tracePt t="49431" x="2514600" y="3408363"/>
          <p14:tracePt t="49442" x="2387600" y="3348038"/>
          <p14:tracePt t="49447" x="2251075" y="3271838"/>
          <p14:tracePt t="49459" x="2149475" y="3211513"/>
          <p14:tracePt t="49463" x="2038350" y="3152775"/>
          <p14:tracePt t="49474" x="1954213" y="3109913"/>
          <p14:tracePt t="49479" x="1860550" y="3051175"/>
          <p14:tracePt t="49490" x="1784350" y="3016250"/>
          <p14:tracePt t="49495" x="1733550" y="3000375"/>
          <p14:tracePt t="49506" x="1698625" y="2982913"/>
          <p14:tracePt t="49512" x="1690688" y="2982913"/>
          <p14:tracePt t="49522" x="1682750" y="2982913"/>
          <p14:tracePt t="49570" x="1682750" y="3000375"/>
          <p14:tracePt t="49576" x="1716088" y="3033713"/>
          <p14:tracePt t="49586" x="1741488" y="3084513"/>
          <p14:tracePt t="49589" x="1784350" y="3152775"/>
          <p14:tracePt t="49603" x="1827213" y="3211513"/>
          <p14:tracePt t="49607" x="1868488" y="3279775"/>
          <p14:tracePt t="49619" x="1928813" y="3355975"/>
          <p14:tracePt t="49622" x="1979613" y="3433763"/>
          <p14:tracePt t="49634" x="2047875" y="3517900"/>
          <p14:tracePt t="49638" x="2124075" y="3578225"/>
          <p14:tracePt t="49650" x="2208213" y="3636963"/>
          <p14:tracePt t="49654" x="2293938" y="3697288"/>
          <p14:tracePt t="49666" x="2413000" y="3756025"/>
          <p14:tracePt t="49670" x="2514600" y="3790950"/>
          <p14:tracePt t="49686" x="2651125" y="3824288"/>
          <p14:tracePt t="49688" x="2760663" y="3849688"/>
          <p14:tracePt t="49697" x="2889250" y="3849688"/>
          <p14:tracePt t="49701" x="3016250" y="3841750"/>
          <p14:tracePt t="49713" x="3160713" y="3806825"/>
          <p14:tracePt t="49718" x="3313113" y="3748088"/>
          <p14:tracePt t="49734" x="3713163" y="3568700"/>
          <p14:tracePt t="49750" x="4137025" y="3330575"/>
          <p14:tracePt t="49762" x="4306888" y="3211513"/>
          <p14:tracePt t="49764" x="4425950" y="3135313"/>
          <p14:tracePt t="49779" x="4537075" y="3051175"/>
          <p14:tracePt t="49788" x="4595813" y="2990850"/>
          <p14:tracePt t="49796" x="4664075" y="2914650"/>
          <p14:tracePt t="49810" x="4664075" y="2889250"/>
          <p14:tracePt t="49812" x="4664075" y="2881313"/>
          <p14:tracePt t="49864" x="4595813" y="2914650"/>
          <p14:tracePt t="49881" x="4400550" y="3094038"/>
          <p14:tracePt t="49896" x="4103688" y="3373438"/>
          <p14:tracePt t="49907" x="3941763" y="3543300"/>
          <p14:tracePt t="49911" x="3729038" y="3722688"/>
          <p14:tracePt t="49921" x="3543300" y="3875088"/>
          <p14:tracePt t="49927" x="3313113" y="4019550"/>
          <p14:tracePt t="49943" x="2846388" y="4265613"/>
          <p14:tracePt t="49954" x="2668588" y="4316413"/>
          <p14:tracePt t="49958" x="2497138" y="4359275"/>
          <p14:tracePt t="49969" x="2370138" y="4368800"/>
          <p14:tracePt t="49973" x="2243138" y="4368800"/>
          <p14:tracePt t="49987" x="2132013" y="4359275"/>
          <p14:tracePt t="49991" x="2022475" y="4325938"/>
          <p14:tracePt t="50003" x="1946275" y="4275138"/>
          <p14:tracePt t="50006" x="1868488" y="4224338"/>
          <p14:tracePt t="50018" x="1809750" y="4171950"/>
          <p14:tracePt t="50022" x="1749425" y="4105275"/>
          <p14:tracePt t="50034" x="1708150" y="4037013"/>
          <p14:tracePt t="50038" x="1665288" y="3976688"/>
          <p14:tracePt t="50050" x="1631950" y="3900488"/>
          <p14:tracePt t="50055" x="1597025" y="3824288"/>
          <p14:tracePt t="50066" x="1579563" y="3763963"/>
          <p14:tracePt t="50070" x="1571625" y="3705225"/>
          <p14:tracePt t="50083" x="1571625" y="3671888"/>
          <p14:tracePt t="50086" x="1571625" y="3636963"/>
          <p14:tracePt t="50098" x="1571625" y="3619500"/>
          <p14:tracePt t="50102" x="1571625" y="3603625"/>
          <p14:tracePt t="50114" x="1571625" y="3594100"/>
          <p14:tracePt t="50117" x="1571625" y="3586163"/>
          <p14:tracePt t="50130" x="1579563" y="3586163"/>
          <p14:tracePt t="50714" x="1622425" y="3568700"/>
          <p14:tracePt t="50718" x="1631950" y="3560763"/>
          <p14:tracePt t="50730" x="1698625" y="3535363"/>
          <p14:tracePt t="50732" x="1766888" y="3517900"/>
          <p14:tracePt t="50745" x="1860550" y="3484563"/>
          <p14:tracePt t="50748" x="1920875" y="3459163"/>
          <p14:tracePt t="50762" x="1971675" y="3441700"/>
          <p14:tracePt t="50766" x="1979613" y="3441700"/>
          <p14:tracePt t="50779" x="2012950" y="3441700"/>
          <p14:tracePt t="50784" x="2030413" y="3441700"/>
          <p14:tracePt t="50802" x="2047875" y="3441700"/>
          <p14:tracePt t="52318" x="2065338" y="3441700"/>
          <p14:tracePt t="52325" x="2073275" y="3441700"/>
          <p14:tracePt t="52334" x="2157413" y="3441700"/>
          <p14:tracePt t="52338" x="2235200" y="3441700"/>
          <p14:tracePt t="52350" x="2344738" y="3467100"/>
          <p14:tracePt t="52356" x="2463800" y="3492500"/>
          <p14:tracePt t="52366" x="2582863" y="3527425"/>
          <p14:tracePt t="52370" x="2709863" y="3560763"/>
          <p14:tracePt t="52382" x="2838450" y="3611563"/>
          <p14:tracePt t="52387" x="2955925" y="3629025"/>
          <p14:tracePt t="52398" x="3059113" y="3646488"/>
          <p14:tracePt t="52402" x="3143250" y="3654425"/>
          <p14:tracePt t="52413" x="3211513" y="3662363"/>
          <p14:tracePt t="52418" x="3262313" y="3671888"/>
          <p14:tracePt t="52430" x="3270250" y="3679825"/>
          <p14:tracePt t="52434" x="3270250" y="3687763"/>
          <p14:tracePt t="52461" x="3244850" y="3705225"/>
          <p14:tracePt t="52466" x="3211513" y="3730625"/>
          <p14:tracePt t="52479" x="3160713" y="3773488"/>
          <p14:tracePt t="52481" x="3143250" y="3790950"/>
          <p14:tracePt t="52494" x="3092450" y="3824288"/>
          <p14:tracePt t="52497" x="3024188" y="3867150"/>
          <p14:tracePt t="52515" x="2914650" y="3951288"/>
          <p14:tracePt t="52532" x="2811463" y="4019550"/>
          <p14:tracePt t="52543" x="2778125" y="4052888"/>
          <p14:tracePt t="52546" x="2735263" y="4079875"/>
          <p14:tracePt t="52559" x="2693988" y="4105275"/>
          <p14:tracePt t="52562" x="2641600" y="4138613"/>
          <p14:tracePt t="52583" x="2497138" y="4232275"/>
          <p14:tracePt t="52600" x="2301875" y="4351338"/>
          <p14:tracePt t="52608" x="2200275" y="4419600"/>
          <p14:tracePt t="52615" x="2081213" y="4478338"/>
          <p14:tracePt t="52621" x="1962150" y="4538663"/>
          <p14:tracePt t="52626" x="1860550" y="4597400"/>
          <p14:tracePt t="52641" x="1639888" y="4691063"/>
          <p14:tracePt t="52656" x="1546225" y="4733925"/>
          <p14:tracePt t="52661" x="1470025" y="4767263"/>
          <p14:tracePt t="52672" x="1419225" y="4784725"/>
          <p14:tracePt t="52676" x="1376363" y="4802188"/>
          <p14:tracePt t="52686" x="1317625" y="4827588"/>
          <p14:tracePt t="52689" x="1282700" y="4835525"/>
          <p14:tracePt t="52706" x="1189038" y="4860925"/>
          <p14:tracePt t="52718" x="1138238" y="4868863"/>
          <p14:tracePt t="52722" x="1095375" y="4868863"/>
          <p14:tracePt t="52735" x="1054100" y="4868863"/>
          <p14:tracePt t="52738" x="1011238" y="4868863"/>
          <p14:tracePt t="52750" x="968375" y="4868863"/>
          <p14:tracePt t="52754" x="935038" y="4868863"/>
          <p14:tracePt t="52766" x="900113" y="4860925"/>
          <p14:tracePt t="52770" x="866775" y="4852988"/>
          <p14:tracePt t="52783" x="831850" y="4852988"/>
          <p14:tracePt t="52799" x="823913" y="4852988"/>
          <p14:tracePt t="52805" x="815975" y="4852988"/>
          <p14:tracePt t="52813" x="815975" y="4843463"/>
          <p14:tracePt t="52847" x="815975" y="4835525"/>
          <p14:tracePt t="52910" x="806450" y="4852988"/>
          <p14:tracePt t="52927" x="806450" y="4868863"/>
          <p14:tracePt t="52931" x="798513" y="4903788"/>
          <p14:tracePt t="52942" x="798513" y="4919663"/>
          <p14:tracePt t="52946" x="790575" y="4946650"/>
          <p14:tracePt t="52958" x="790575" y="4962525"/>
          <p14:tracePt t="52963" x="781050" y="4972050"/>
          <p14:tracePt t="52979" x="722313" y="5030788"/>
          <p14:tracePt t="52992" x="679450" y="5056188"/>
          <p14:tracePt t="52996" x="671513" y="5064125"/>
          <p14:tracePt t="53006" x="636588" y="5099050"/>
          <p14:tracePt t="53011" x="595313" y="5116513"/>
          <p14:tracePt t="53022" x="577850" y="5124450"/>
          <p14:tracePt t="53028" x="552450" y="5141913"/>
          <p14:tracePt t="53039" x="501650" y="5167313"/>
          <p14:tracePt t="53045" x="458788" y="5192713"/>
          <p14:tracePt t="53057" x="390525" y="5226050"/>
          <p14:tracePt t="53062" x="331788" y="5260975"/>
          <p14:tracePt t="53073" x="255588" y="5302250"/>
          <p14:tracePt t="53078" x="203200" y="5319713"/>
          <p14:tracePt t="53088" x="144463" y="5353050"/>
          <p14:tracePt t="53092" x="93663" y="5387975"/>
          <p14:tracePt t="53107" x="0" y="5421313"/>
          <p14:tracePt t="53412" x="76200" y="5489575"/>
          <p14:tracePt t="53424" x="101600" y="5489575"/>
          <p14:tracePt t="53428" x="127000" y="5489575"/>
          <p14:tracePt t="53445" x="144463" y="5489575"/>
          <p14:tracePt t="53457" x="152400" y="5489575"/>
          <p14:tracePt t="53568" x="161925" y="5489575"/>
          <p14:tracePt t="53575" x="169863" y="5489575"/>
          <p14:tracePt t="53584" x="177800" y="5489575"/>
          <p14:tracePt t="53590" x="187325" y="5489575"/>
          <p14:tracePt t="53599" x="195263" y="5489575"/>
          <p14:tracePt t="53615" x="203200" y="5489575"/>
          <p14:tracePt t="53619" x="203200" y="5481638"/>
          <p14:tracePt t="53637" x="212725" y="5481638"/>
          <p14:tracePt t="53652" x="230188" y="5472113"/>
          <p14:tracePt t="53668" x="263525" y="5472113"/>
          <p14:tracePt t="53680" x="288925" y="5472113"/>
          <p14:tracePt t="53684" x="314325" y="5472113"/>
          <p14:tracePt t="53697" x="331788" y="5481638"/>
          <p14:tracePt t="53700" x="365125" y="5489575"/>
          <p14:tracePt t="53714" x="425450" y="5497513"/>
          <p14:tracePt t="53717" x="484188" y="5514975"/>
          <p14:tracePt t="53730" x="560388" y="5540375"/>
          <p14:tracePt t="53735" x="620713" y="5557838"/>
          <p14:tracePt t="53744" x="714375" y="5583238"/>
          <p14:tracePt t="53747" x="798513" y="5616575"/>
          <p14:tracePt t="53764" x="976313" y="5659438"/>
          <p14:tracePt t="53781" x="1112838" y="5676900"/>
          <p14:tracePt t="53796" x="1130300" y="5676900"/>
          <p14:tracePt t="53863" x="1104900" y="5684838"/>
          <p14:tracePt t="53874" x="1079500" y="5684838"/>
          <p14:tracePt t="53877" x="1044575" y="5684838"/>
          <p14:tracePt t="53887" x="993775" y="5694363"/>
          <p14:tracePt t="53892" x="917575" y="5702300"/>
          <p14:tracePt t="53908" x="704850" y="5727700"/>
          <p14:tracePt t="53921" x="595313" y="5735638"/>
          <p14:tracePt t="53928" x="466725" y="5735638"/>
          <p14:tracePt t="53936" x="339725" y="5735638"/>
          <p14:tracePt t="53939" x="212725" y="5735638"/>
          <p14:tracePt t="53954" x="111125" y="5735638"/>
          <p14:tracePt t="53960" x="25400" y="5735638"/>
          <p14:tracePt t="54148" x="17463" y="5735638"/>
          <p14:tracePt t="54160" x="25400" y="5735638"/>
          <p14:tracePt t="54164" x="25400" y="5727700"/>
          <p14:tracePt t="54178" x="42863" y="5719763"/>
          <p14:tracePt t="54182" x="50800" y="5719763"/>
          <p14:tracePt t="54193" x="50800" y="5710238"/>
          <p14:tracePt t="54272" x="42863" y="5710238"/>
          <p14:tracePt t="54278" x="17463" y="5710238"/>
          <p14:tracePt t="54536" x="25400" y="5557838"/>
          <p14:tracePt t="54546" x="50800" y="5549900"/>
          <p14:tracePt t="54549" x="58738" y="5532438"/>
          <p14:tracePt t="54562" x="101600" y="5532438"/>
          <p14:tracePt t="54566" x="127000" y="5524500"/>
          <p14:tracePt t="54578" x="169863" y="5524500"/>
          <p14:tracePt t="54582" x="203200" y="5514975"/>
          <p14:tracePt t="54595" x="246063" y="5514975"/>
          <p14:tracePt t="54597" x="280988" y="5514975"/>
          <p14:tracePt t="54610" x="322263" y="5514975"/>
          <p14:tracePt t="54613" x="365125" y="5514975"/>
          <p14:tracePt t="54627" x="390525" y="5514975"/>
          <p14:tracePt t="54630" x="425450" y="5514975"/>
          <p14:tracePt t="54646" x="544513" y="5514975"/>
          <p14:tracePt t="54659" x="628650" y="5514975"/>
          <p14:tracePt t="54662" x="714375" y="5514975"/>
          <p14:tracePt t="54677" x="900113" y="5514975"/>
          <p14:tracePt t="54695" x="1095375" y="5514975"/>
          <p14:tracePt t="54708" x="1206500" y="5514975"/>
          <p14:tracePt t="54712" x="1308100" y="5514975"/>
          <p14:tracePt t="54722" x="1419225" y="5514975"/>
          <p14:tracePt t="54727" x="1520825" y="5524500"/>
          <p14:tracePt t="54739" x="1622425" y="5524500"/>
          <p14:tracePt t="54744" x="1716088" y="5524500"/>
          <p14:tracePt t="54755" x="1817688" y="5532438"/>
          <p14:tracePt t="54761" x="1920875" y="5532438"/>
          <p14:tracePt t="54771" x="2005013" y="5532438"/>
          <p14:tracePt t="54775" x="2073275" y="5532438"/>
          <p14:tracePt t="54786" x="2132013" y="5532438"/>
          <p14:tracePt t="54793" x="2174875" y="5532438"/>
          <p14:tracePt t="54802" x="2208213" y="5532438"/>
          <p14:tracePt t="54806" x="2243138" y="5532438"/>
          <p14:tracePt t="54819" x="2268538" y="5532438"/>
          <p14:tracePt t="54830" x="2293938" y="5532438"/>
          <p14:tracePt t="54833" x="2311400" y="5532438"/>
          <p14:tracePt t="54836" x="2319338" y="5532438"/>
          <p14:tracePt t="54848" x="2336800" y="5532438"/>
          <p14:tracePt t="54852" x="2344738" y="5532438"/>
          <p14:tracePt t="54867" x="2352675" y="5532438"/>
          <p14:tracePt t="54870" x="2362200" y="5532438"/>
          <p14:tracePt t="54883" x="2370138" y="5532438"/>
          <p14:tracePt t="54894" x="2379663" y="5532438"/>
          <p14:tracePt t="54899" x="2395538" y="5532438"/>
          <p14:tracePt t="54903" x="2413000" y="5532438"/>
          <p14:tracePt t="54915" x="2446338" y="5540375"/>
          <p14:tracePt t="54918" x="2489200" y="5540375"/>
          <p14:tracePt t="54930" x="2514600" y="5540375"/>
          <p14:tracePt t="54935" x="2582863" y="5540375"/>
          <p14:tracePt t="54946" x="2641600" y="5540375"/>
          <p14:tracePt t="54950" x="2693988" y="5540375"/>
          <p14:tracePt t="54962" x="2735263" y="5540375"/>
          <p14:tracePt t="54966" x="2786063" y="5540375"/>
          <p14:tracePt t="54979" x="2828925" y="5540375"/>
          <p14:tracePt t="54983" x="2863850" y="5540375"/>
          <p14:tracePt t="54995" x="2871788" y="5540375"/>
          <p14:tracePt t="54998" x="2897188" y="5540375"/>
          <p14:tracePt t="55010" x="2905125" y="5540375"/>
          <p14:tracePt t="55014" x="2914650" y="5540375"/>
          <p14:tracePt t="55123" x="2922588" y="5540375"/>
          <p14:tracePt t="55127" x="2930525" y="5532438"/>
          <p14:tracePt t="55143" x="2947988" y="5524500"/>
          <p14:tracePt t="55158" x="2973388" y="5507038"/>
          <p14:tracePt t="55170" x="2998788" y="5489575"/>
          <p14:tracePt t="55175" x="3016250" y="5481638"/>
          <p14:tracePt t="55189" x="3033713" y="5472113"/>
          <p14:tracePt t="55201" x="3041650" y="5464175"/>
          <p14:tracePt t="55205" x="3041650" y="5456238"/>
          <p14:tracePt t="55219" x="3049588" y="5456238"/>
          <p14:tracePt t="55252" x="3049588" y="5446713"/>
          <p14:tracePt t="55255" x="3059113" y="5438775"/>
          <p14:tracePt t="55269" x="3059113" y="5421313"/>
          <p14:tracePt t="55286" x="3067050" y="5395913"/>
          <p14:tracePt t="55299" x="3067050" y="5380038"/>
          <p14:tracePt t="55302" x="3067050" y="5370513"/>
          <p14:tracePt t="55314" x="3067050" y="5353050"/>
          <p14:tracePt t="55318" x="3067050" y="5345113"/>
          <p14:tracePt t="55378" x="3067050" y="5319713"/>
          <p14:tracePt t="55384" x="3067050" y="5286375"/>
          <p14:tracePt t="55394" x="3067050" y="5268913"/>
          <p14:tracePt t="55398" x="3067050" y="5243513"/>
          <p14:tracePt t="55410" x="3067050" y="5208588"/>
          <p14:tracePt t="55414" x="3067050" y="5192713"/>
          <p14:tracePt t="55427" x="3067050" y="5175250"/>
          <p14:tracePt t="55431" x="3067050" y="5157788"/>
          <p14:tracePt t="55446" x="3067050" y="5124450"/>
          <p14:tracePt t="55459" x="3067050" y="5116513"/>
          <p14:tracePt t="55463" x="3067050" y="5099050"/>
          <p14:tracePt t="55478" x="3067050" y="5064125"/>
          <p14:tracePt t="55495" x="3067050" y="5048250"/>
          <p14:tracePt t="55510" x="3067050" y="5038725"/>
          <p14:tracePt t="55522" x="3067050" y="5030788"/>
          <p14:tracePt t="55526" x="3067050" y="5022850"/>
          <p14:tracePt t="55537" x="3067050" y="5013325"/>
          <p14:tracePt t="55542" x="3067050" y="5005388"/>
          <p14:tracePt t="55555" x="3067050" y="4987925"/>
          <p14:tracePt t="55562" x="3067050" y="4972050"/>
          <p14:tracePt t="55570" x="3067050" y="4954588"/>
          <p14:tracePt t="55577" x="3067050" y="4937125"/>
          <p14:tracePt t="55586" x="3067050" y="4919663"/>
          <p14:tracePt t="55592" x="3067050" y="4911725"/>
          <p14:tracePt t="55601" x="3059113" y="4911725"/>
          <p14:tracePt t="56621" x="3033713" y="4886325"/>
          <p14:tracePt t="56626" x="3024188" y="4878388"/>
          <p14:tracePt t="56638" x="2982913" y="4835525"/>
          <p14:tracePt t="56641" x="2973388" y="4827588"/>
          <p14:tracePt t="56653" x="2965450" y="4818063"/>
          <p14:tracePt t="56658" x="2965450" y="4810125"/>
          <p14:tracePt t="56668" x="2955925" y="4810125"/>
          <p14:tracePt t="56671" x="2940050" y="4792663"/>
          <p14:tracePt t="56685" x="2914650" y="4767263"/>
          <p14:tracePt t="56689" x="2905125" y="4749800"/>
          <p14:tracePt t="56701" x="2897188" y="4741863"/>
          <p14:tracePt t="56704" x="2889250" y="4724400"/>
          <p14:tracePt t="56716" x="2879725" y="4708525"/>
          <p14:tracePt t="56735" x="2879725" y="4691063"/>
          <p14:tracePt t="56749" x="2879725" y="4683125"/>
          <p14:tracePt t="56794" x="2879725" y="4665663"/>
          <p14:tracePt t="56810" x="2879725" y="4657725"/>
          <p14:tracePt t="56814" x="2879725" y="4640263"/>
          <p14:tracePt t="56826" x="2879725" y="4614863"/>
          <p14:tracePt t="56830" x="2879725" y="4605338"/>
          <p14:tracePt t="56843" x="2879725" y="4589463"/>
          <p14:tracePt t="56846" x="2879725" y="4579938"/>
          <p14:tracePt t="56858" x="2879725" y="4572000"/>
          <p14:tracePt t="56862" x="2879725" y="4554538"/>
          <p14:tracePt t="56874" x="2879725" y="4546600"/>
          <p14:tracePt t="56878" x="2879725" y="4521200"/>
          <p14:tracePt t="56890" x="2879725" y="4503738"/>
          <p14:tracePt t="56894" x="2879725" y="4486275"/>
          <p14:tracePt t="56907" x="2879725" y="4478338"/>
          <p14:tracePt t="56910" x="2879725" y="4460875"/>
          <p14:tracePt t="56923" x="2879725" y="4445000"/>
          <p14:tracePt t="56926" x="2879725" y="4435475"/>
          <p14:tracePt t="56945" x="2879725" y="4419600"/>
          <p14:tracePt t="56961" x="2879725" y="4402138"/>
          <p14:tracePt t="56973" x="2879725" y="4394200"/>
          <p14:tracePt t="56979" x="2889250" y="4394200"/>
          <p14:tracePt t="57005" x="2889250" y="4384675"/>
          <p14:tracePt t="57022" x="2897188" y="4368800"/>
          <p14:tracePt t="57036" x="2905125" y="4351338"/>
          <p14:tracePt t="57041" x="2914650" y="4316413"/>
          <p14:tracePt t="57052" x="2914650" y="4300538"/>
          <p14:tracePt t="57059" x="2922588" y="4283075"/>
          <p14:tracePt t="57067" x="2922588" y="4257675"/>
          <p14:tracePt t="57090" x="2922588" y="4249738"/>
          <p14:tracePt t="57153" x="2930525" y="4283075"/>
          <p14:tracePt t="57164" x="2940050" y="4316413"/>
          <p14:tracePt t="57170" x="2947988" y="4376738"/>
          <p14:tracePt t="57180" x="2965450" y="4435475"/>
          <p14:tracePt t="57184" x="2973388" y="4521200"/>
          <p14:tracePt t="57195" x="2982913" y="4605338"/>
          <p14:tracePt t="57199" x="2990850" y="4699000"/>
          <p14:tracePt t="57212" x="2990850" y="4767263"/>
          <p14:tracePt t="57216" x="3008313" y="4827588"/>
          <p14:tracePt t="57230" x="3008313" y="4843463"/>
          <p14:tracePt t="57234" x="3008313" y="4860925"/>
          <p14:tracePt t="57245" x="3016250" y="4868863"/>
          <p14:tracePt t="57249" x="3016250" y="4878388"/>
          <p14:tracePt t="57299" x="3024188" y="4835525"/>
          <p14:tracePt t="57311" x="3024188" y="4767263"/>
          <p14:tracePt t="57314" x="3033713" y="4657725"/>
          <p14:tracePt t="57326" x="3049588" y="4538663"/>
          <p14:tracePt t="57329" x="3059113" y="4402138"/>
          <p14:tracePt t="57342" x="3059113" y="4275138"/>
          <p14:tracePt t="57348" x="3074988" y="4146550"/>
          <p14:tracePt t="57363" x="3092450" y="3917950"/>
          <p14:tracePt t="57376" x="3100388" y="3841750"/>
          <p14:tracePt t="57379" x="3100388" y="3832225"/>
          <p14:tracePt t="57391" x="3100388" y="3824288"/>
          <p14:tracePt t="57426" x="3100388" y="3832225"/>
          <p14:tracePt t="57439" x="3100388" y="3867150"/>
          <p14:tracePt t="57442" x="3117850" y="3968750"/>
          <p14:tracePt t="57455" x="3127375" y="4113213"/>
          <p14:tracePt t="57458" x="3135313" y="4240213"/>
          <p14:tracePt t="57469" x="3152775" y="4384675"/>
          <p14:tracePt t="57475" x="3178175" y="4521200"/>
          <p14:tracePt t="57487" x="3194050" y="4657725"/>
          <p14:tracePt t="57492" x="3211513" y="4767263"/>
          <p14:tracePt t="57502" x="3228975" y="4852988"/>
          <p14:tracePt t="57508" x="3254375" y="4919663"/>
          <p14:tracePt t="57518" x="3270250" y="4929188"/>
          <p14:tracePt t="57525" x="3270250" y="4937125"/>
          <p14:tracePt t="57565" x="3270250" y="4919663"/>
          <p14:tracePt t="57569" x="3270250" y="4852988"/>
          <p14:tracePt t="57582" x="3262313" y="4733925"/>
          <p14:tracePt t="57585" x="3219450" y="4622800"/>
          <p14:tracePt t="57598" x="3152775" y="4486275"/>
          <p14:tracePt t="57601" x="3059113" y="4341813"/>
          <p14:tracePt t="57614" x="2914650" y="4181475"/>
          <p14:tracePt t="57617" x="2752725" y="4037013"/>
          <p14:tracePt t="57629" x="2565400" y="3883025"/>
          <p14:tracePt t="57633" x="2413000" y="3756025"/>
          <p14:tracePt t="57645" x="2293938" y="3671888"/>
          <p14:tracePt t="57649" x="2192338" y="3603625"/>
          <p14:tracePt t="57662" x="2098675" y="3535363"/>
          <p14:tracePt t="57665" x="2030413" y="3492500"/>
          <p14:tracePt t="57710" x="2038350" y="3492500"/>
          <p14:tracePt t="57714" x="2047875" y="3492500"/>
          <p14:tracePt t="57725" x="2055813" y="3492500"/>
          <p14:tracePt t="57729" x="2073275" y="3517900"/>
          <p14:tracePt t="57740" x="2116138" y="3568700"/>
          <p14:tracePt t="57744" x="2166938" y="3636963"/>
          <p14:tracePt t="57757" x="2208213" y="3713163"/>
          <p14:tracePt t="57760" x="2260600" y="3790950"/>
          <p14:tracePt t="57775" x="2301875" y="3849688"/>
          <p14:tracePt t="57776" x="2344738" y="3917950"/>
          <p14:tracePt t="57791" x="2370138" y="3951288"/>
          <p14:tracePt t="57794" x="2370138" y="3960813"/>
          <p14:tracePt t="57845" x="2352675" y="3935413"/>
          <p14:tracePt t="57863" x="2344738" y="3900488"/>
          <p14:tracePt t="57884" x="2124075" y="3552825"/>
          <p14:tracePt t="57904" x="1903413" y="3297238"/>
          <p14:tracePt t="57928" x="1665288" y="3000375"/>
          <p14:tracePt t="57940" x="1665288" y="2982913"/>
          <p14:tracePt t="57973" x="1673225" y="3008313"/>
          <p14:tracePt t="57983" x="1698625" y="3059113"/>
          <p14:tracePt t="57992" x="1741488" y="3160713"/>
          <p14:tracePt t="57999" x="1801813" y="3279775"/>
          <p14:tracePt t="58008" x="1878013" y="3433763"/>
          <p14:tracePt t="58019" x="2116138" y="3849688"/>
          <p14:tracePt t="58032" x="2225675" y="4070350"/>
          <p14:tracePt t="58039" x="2336800" y="4291013"/>
          <p14:tracePt t="58050" x="2540000" y="4683125"/>
          <p14:tracePt t="58063" x="2641600" y="4852988"/>
          <p14:tracePt t="58066" x="2709863" y="4954588"/>
          <p14:tracePt t="58082" x="2811463" y="5106988"/>
          <p14:tracePt t="58146" x="2820988" y="5081588"/>
          <p14:tracePt t="58162" x="2879725" y="4818063"/>
          <p14:tracePt t="58176" x="2965450" y="4529138"/>
          <p14:tracePt t="58183" x="3059113" y="4181475"/>
          <p14:tracePt t="58191" x="3143250" y="3892550"/>
          <p14:tracePt t="58197" x="3228975" y="3603625"/>
          <p14:tracePt t="58210" x="3373438" y="3211513"/>
          <p14:tracePt t="58229" x="3500438" y="2965450"/>
          <p14:tracePt t="58245" x="3611563" y="2778125"/>
          <p14:tracePt t="58259" x="3670300" y="2727325"/>
          <p14:tracePt t="58273" x="3678238" y="2727325"/>
          <p14:tracePt t="58307" x="3678238" y="2778125"/>
          <p14:tracePt t="58319" x="3695700" y="2863850"/>
          <p14:tracePt t="58327" x="3695700" y="3008313"/>
          <p14:tracePt t="58337" x="3695700" y="3144838"/>
          <p14:tracePt t="58342" x="3695700" y="3314700"/>
          <p14:tracePt t="58355" x="3695700" y="3671888"/>
          <p14:tracePt t="58367" x="3703638" y="3824288"/>
          <p14:tracePt t="58372" x="3713163" y="3960813"/>
          <p14:tracePt t="58382" x="3729038" y="4062413"/>
          <p14:tracePt t="58385" x="3738563" y="4138613"/>
          <p14:tracePt t="58397" x="3738563" y="4146550"/>
          <p14:tracePt t="58433" x="3746500" y="4121150"/>
          <p14:tracePt t="58445" x="3771900" y="4019550"/>
          <p14:tracePt t="58449" x="3822700" y="3875088"/>
          <p14:tracePt t="58461" x="3908425" y="3611563"/>
          <p14:tracePt t="58466" x="3984625" y="3373438"/>
          <p14:tracePt t="58478" x="4070350" y="3119438"/>
          <p14:tracePt t="58482" x="4146550" y="2906713"/>
          <p14:tracePt t="58494" x="4187825" y="2752725"/>
          <p14:tracePt t="58498" x="4240213" y="2633663"/>
          <p14:tracePt t="58510" x="4273550" y="2532063"/>
          <p14:tracePt t="58513" x="4291013" y="2463800"/>
          <p14:tracePt t="58527" x="4291013" y="2455863"/>
          <p14:tracePt t="58562" x="4240213" y="2489200"/>
          <p14:tracePt t="58575" x="4187825" y="2541588"/>
          <p14:tracePt t="58579" x="4111625" y="2633663"/>
          <p14:tracePt t="58591" x="3967163" y="2805113"/>
          <p14:tracePt t="58595" x="3806825" y="3008313"/>
          <p14:tracePt t="58607" x="3619500" y="3271838"/>
          <p14:tracePt t="58612" x="3467100" y="3527425"/>
          <p14:tracePt t="58626" x="3219450" y="3925888"/>
          <p14:tracePt t="58643" x="3100388" y="4156075"/>
          <p14:tracePt t="58656" x="3067050" y="4249738"/>
          <p14:tracePt t="58659" x="3041650" y="4308475"/>
          <p14:tracePt t="58670" x="3041650" y="4325938"/>
          <p14:tracePt t="58752" x="3041650" y="4300538"/>
          <p14:tracePt t="58756" x="3024188" y="4214813"/>
          <p14:tracePt t="58767" x="2990850" y="4105275"/>
          <p14:tracePt t="58774" x="2940050" y="3994150"/>
          <p14:tracePt t="58784" x="2879725" y="3883025"/>
          <p14:tracePt t="58791" x="2795588" y="3763963"/>
          <p14:tracePt t="58800" x="2719388" y="3671888"/>
          <p14:tracePt t="58804" x="2625725" y="3578225"/>
          <p14:tracePt t="58816" x="2532063" y="3502025"/>
          <p14:tracePt t="58820" x="2413000" y="3424238"/>
          <p14:tracePt t="58832" x="2311400" y="3373438"/>
          <p14:tracePt t="58836" x="2200275" y="3322638"/>
          <p14:tracePt t="58847" x="2124075" y="3289300"/>
          <p14:tracePt t="58851" x="2065338" y="3263900"/>
          <p14:tracePt t="58864" x="2055813" y="3263900"/>
          <p14:tracePt t="58911" x="2073275" y="3263900"/>
          <p14:tracePt t="58915" x="2132013" y="3305175"/>
          <p14:tracePt t="58927" x="2225675" y="3382963"/>
          <p14:tracePt t="58931" x="2387600" y="3543300"/>
          <p14:tracePt t="58944" x="2565400" y="3730625"/>
          <p14:tracePt t="58948" x="2795588" y="3976688"/>
          <p14:tracePt t="58962" x="3024188" y="4224338"/>
          <p14:tracePt t="58965" x="3279775" y="4495800"/>
          <p14:tracePt t="58978" x="3517900" y="4767263"/>
          <p14:tracePt t="58981" x="3713163" y="4987925"/>
          <p14:tracePt t="58997" x="3984625" y="5243513"/>
          <p14:tracePt t="59009" x="4060825" y="5302250"/>
          <p14:tracePt t="59011" x="4070350" y="5302250"/>
          <p14:tracePt t="59057" x="4070350" y="5276850"/>
          <p14:tracePt t="59063" x="4052888" y="5208588"/>
          <p14:tracePt t="59077" x="3941763" y="4929188"/>
          <p14:tracePt t="59088" x="3832225" y="4708525"/>
          <p14:tracePt t="59092" x="3721100" y="4486275"/>
          <p14:tracePt t="59117" x="3414713" y="3976688"/>
          <p14:tracePt t="59144" x="2990850" y="3195638"/>
          <p14:tracePt t="59158" x="2930525" y="3076575"/>
          <p14:tracePt t="59166" x="2897188" y="3000375"/>
          <p14:tracePt t="59170" x="2897188" y="2990850"/>
          <p14:tracePt t="59179" x="2897188" y="2982913"/>
          <p14:tracePt t="59202" x="2905125" y="2982913"/>
          <p14:tracePt t="59221" x="2965450" y="3016250"/>
          <p14:tracePt t="59233" x="3033713" y="3094038"/>
          <p14:tracePt t="59239" x="3109913" y="3246438"/>
          <p14:tracePt t="59252" x="3279775" y="3629025"/>
          <p14:tracePt t="59269" x="3441700" y="4095750"/>
          <p14:tracePt t="59281" x="3517900" y="4308475"/>
          <p14:tracePt t="59286" x="3586163" y="4521200"/>
          <p14:tracePt t="59297" x="3636963" y="4640263"/>
          <p14:tracePt t="59302" x="3670300" y="4699000"/>
          <p14:tracePt t="59318" x="3670300" y="4708525"/>
          <p14:tracePt t="59351" x="3703638" y="4673600"/>
          <p14:tracePt t="59366" x="3781425" y="4521200"/>
          <p14:tracePt t="59381" x="3984625" y="4044950"/>
          <p14:tracePt t="59394" x="4103688" y="3773488"/>
          <p14:tracePt t="59399" x="4230688" y="3475038"/>
          <p14:tracePt t="59409" x="4324350" y="3228975"/>
          <p14:tracePt t="59416" x="4400550" y="3025775"/>
          <p14:tracePt t="59428" x="4468813" y="2787650"/>
          <p14:tracePt t="59443" x="4476750" y="2727325"/>
          <p14:tracePt t="59475" x="4476750" y="2711450"/>
          <p14:tracePt t="59481" x="4451350" y="2711450"/>
          <p14:tracePt t="59494" x="4205288" y="2932113"/>
          <p14:tracePt t="59506" x="4017963" y="3127375"/>
          <p14:tracePt t="59512" x="3806825" y="3365500"/>
          <p14:tracePt t="59522" x="3576638" y="3611563"/>
          <p14:tracePt t="59529" x="3297238" y="3892550"/>
          <p14:tracePt t="59537" x="3024188" y="4171950"/>
          <p14:tracePt t="59544" x="2803525" y="4394200"/>
          <p14:tracePt t="59553" x="2590800" y="4572000"/>
          <p14:tracePt t="59560" x="2405063" y="4708525"/>
          <p14:tracePt t="59569" x="2260600" y="4802188"/>
          <p14:tracePt t="59577" x="2157413" y="4852988"/>
          <p14:tracePt t="59584" x="2081213" y="4886325"/>
          <p14:tracePt t="59591" x="2022475" y="4911725"/>
          <p14:tracePt t="59601" x="1979613" y="4919663"/>
          <p14:tracePt t="59607" x="1946275" y="4919663"/>
          <p14:tracePt t="59616" x="1911350" y="4911725"/>
          <p14:tracePt t="59620" x="1868488" y="4868863"/>
          <p14:tracePt t="59632" x="1817688" y="4810125"/>
          <p14:tracePt t="59636" x="1758950" y="4716463"/>
          <p14:tracePt t="59648" x="1698625" y="4579938"/>
          <p14:tracePt t="59655" x="1639888" y="4435475"/>
          <p14:tracePt t="59665" x="1563688" y="4197350"/>
          <p14:tracePt t="59668" x="1503363" y="4019550"/>
          <p14:tracePt t="59680" x="1427163" y="3781425"/>
          <p14:tracePt t="59684" x="1376363" y="3636963"/>
          <p14:tracePt t="59696" x="1325563" y="3484563"/>
          <p14:tracePt t="59700" x="1308100" y="3382963"/>
          <p14:tracePt t="59712" x="1282700" y="3305175"/>
          <p14:tracePt t="59717" x="1265238" y="3263900"/>
          <p14:tracePt t="59744" x="1265238" y="3254375"/>
          <p14:tracePt t="59760" x="1265238" y="3263900"/>
          <p14:tracePt t="59765" x="1300163" y="3330575"/>
          <p14:tracePt t="59780" x="1419225" y="3586163"/>
          <p14:tracePt t="59792" x="1512888" y="3756025"/>
          <p14:tracePt t="59796" x="1614488" y="3951288"/>
          <p14:tracePt t="59808" x="1749425" y="4206875"/>
          <p14:tracePt t="59815" x="1885950" y="4452938"/>
          <p14:tracePt t="59829" x="2106613" y="4784725"/>
          <p14:tracePt t="59844" x="2268538" y="4937125"/>
          <p14:tracePt t="59863" x="2336800" y="4972050"/>
          <p14:tracePt t="59874" x="2344738" y="4972050"/>
          <p14:tracePt t="59891" x="2387600" y="4937125"/>
          <p14:tracePt t="59911" x="2506663" y="4708525"/>
          <p14:tracePt t="59923" x="2616200" y="4486275"/>
          <p14:tracePt t="59927" x="2735263" y="4189413"/>
          <p14:tracePt t="59942" x="2955925" y="3646488"/>
          <p14:tracePt t="59957" x="3143250" y="3221038"/>
          <p14:tracePt t="59974" x="3270250" y="2932113"/>
          <p14:tracePt t="59985" x="3313113" y="2838450"/>
          <p14:tracePt t="59995" x="3355975" y="2787650"/>
          <p14:tracePt t="60002" x="3355975" y="2778125"/>
          <p14:tracePt t="60017" x="3363913" y="2778125"/>
          <p14:tracePt t="60026" x="3373438" y="2778125"/>
          <p14:tracePt t="60033" x="3381375" y="2805113"/>
          <p14:tracePt t="60038" x="3406775" y="2906713"/>
          <p14:tracePt t="60049" x="3441700" y="3094038"/>
          <p14:tracePt t="60054" x="3492500" y="3348038"/>
          <p14:tracePt t="60070" x="3611563" y="3935413"/>
          <p14:tracePt t="60082" x="3678238" y="4224338"/>
          <p14:tracePt t="60087" x="3713163" y="4394200"/>
          <p14:tracePt t="60100" x="3789363" y="4733925"/>
          <p14:tracePt t="60112" x="3822700" y="4843463"/>
          <p14:tracePt t="60116" x="3848100" y="4937125"/>
          <p14:tracePt t="60130" x="3857625" y="4979988"/>
          <p14:tracePt t="60133" x="3857625" y="4987925"/>
          <p14:tracePt t="60780" x="3848100" y="4997450"/>
          <p14:tracePt t="60783" x="3840163" y="4997450"/>
          <p14:tracePt t="60794" x="3797300" y="5005388"/>
          <p14:tracePt t="60798" x="3756025" y="5013325"/>
          <p14:tracePt t="60810" x="3670300" y="5030788"/>
          <p14:tracePt t="60814" x="3594100" y="5056188"/>
          <p14:tracePt t="60825" x="3508375" y="5073650"/>
          <p14:tracePt t="60829" x="3432175" y="5091113"/>
          <p14:tracePt t="60841" x="3355975" y="5099050"/>
          <p14:tracePt t="60845" x="3270250" y="5099050"/>
          <p14:tracePt t="60857" x="3186113" y="5099050"/>
          <p14:tracePt t="60862" x="3100388" y="5091113"/>
          <p14:tracePt t="60878" x="2922588" y="5048250"/>
          <p14:tracePt t="60889" x="2863850" y="5030788"/>
          <p14:tracePt t="60893" x="2811463" y="5013325"/>
          <p14:tracePt t="60907" x="2803525" y="4997450"/>
          <p14:tracePt t="60910" x="2795588" y="4979988"/>
          <p14:tracePt t="60922" x="2786063" y="4962525"/>
          <p14:tracePt t="60925" x="2786063" y="4937125"/>
          <p14:tracePt t="60939" x="2778125" y="4919663"/>
          <p14:tracePt t="60940" x="2778125" y="4894263"/>
          <p14:tracePt t="60955" x="2770188" y="4868863"/>
          <p14:tracePt t="60957" x="2770188" y="4818063"/>
          <p14:tracePt t="60974" x="2770188" y="4767263"/>
          <p14:tracePt t="60986" x="2770188" y="4741863"/>
          <p14:tracePt t="60992" x="2770188" y="4724400"/>
          <p14:tracePt t="61001" x="2770188" y="4699000"/>
          <p14:tracePt t="61007" x="2795588" y="4648200"/>
          <p14:tracePt t="61017" x="2795588" y="4630738"/>
          <p14:tracePt t="61024" x="2803525" y="4605338"/>
          <p14:tracePt t="61033" x="2820988" y="4579938"/>
          <p14:tracePt t="61040" x="2838450" y="4546600"/>
          <p14:tracePt t="61049" x="2846388" y="4529138"/>
          <p14:tracePt t="61055" x="2863850" y="4495800"/>
          <p14:tracePt t="61065" x="2879725" y="4470400"/>
          <p14:tracePt t="61070" x="2897188" y="4452938"/>
          <p14:tracePt t="61082" x="2905125" y="4435475"/>
          <p14:tracePt t="61086" x="2930525" y="4410075"/>
          <p14:tracePt t="61097" x="2955925" y="4394200"/>
          <p14:tracePt t="61101" x="2982913" y="4376738"/>
          <p14:tracePt t="61113" x="3008313" y="4359275"/>
          <p14:tracePt t="61117" x="3041650" y="4333875"/>
          <p14:tracePt t="61129" x="3074988" y="4300538"/>
          <p14:tracePt t="61133" x="3127375" y="4275138"/>
          <p14:tracePt t="61145" x="3152775" y="4265613"/>
          <p14:tracePt t="61149" x="3203575" y="4249738"/>
          <p14:tracePt t="61161" x="3297238" y="4224338"/>
          <p14:tracePt t="61165" x="3406775" y="4214813"/>
          <p14:tracePt t="61178" x="3525838" y="4197350"/>
          <p14:tracePt t="61182" x="3662363" y="4197350"/>
          <p14:tracePt t="61193" x="3814763" y="4206875"/>
          <p14:tracePt t="61197" x="4017963" y="4232275"/>
          <p14:tracePt t="61209" x="4205288" y="4257675"/>
          <p14:tracePt t="61214" x="4451350" y="4291013"/>
          <p14:tracePt t="61226" x="4699000" y="4316413"/>
          <p14:tracePt t="61230" x="4970463" y="4351338"/>
          <p14:tracePt t="61242" x="5191125" y="4384675"/>
          <p14:tracePt t="61246" x="5411788" y="4410075"/>
          <p14:tracePt t="61260" x="5573713" y="4435475"/>
          <p14:tracePt t="61263" x="5718175" y="4460875"/>
          <p14:tracePt t="61276" x="5827713" y="4470400"/>
          <p14:tracePt t="61279" x="5895975" y="4470400"/>
          <p14:tracePt t="61290" x="5946775" y="4478338"/>
          <p14:tracePt t="61292" x="5956300" y="4478338"/>
          <p14:tracePt t="61386" x="5989638" y="4495800"/>
          <p14:tracePt t="61391" x="6049963" y="4513263"/>
          <p14:tracePt t="61403" x="6142038" y="4546600"/>
          <p14:tracePt t="61406" x="6219825" y="4597400"/>
          <p14:tracePt t="61418" x="6321425" y="4640263"/>
          <p14:tracePt t="61424" x="6440488" y="4691063"/>
          <p14:tracePt t="61434" x="6567488" y="4749800"/>
          <p14:tracePt t="61439" x="6686550" y="4792663"/>
          <p14:tracePt t="61450" x="6813550" y="4843463"/>
          <p14:tracePt t="61455" x="6924675" y="4886325"/>
          <p14:tracePt t="61466" x="7034213" y="4937125"/>
          <p14:tracePt t="61473" x="7127875" y="4972050"/>
          <p14:tracePt t="61482" x="7221538" y="5013325"/>
          <p14:tracePt t="61485" x="7281863" y="5048250"/>
          <p14:tracePt t="61497" x="7332663" y="5073650"/>
          <p14:tracePt t="61501" x="7366000" y="5091113"/>
          <p14:tracePt t="61513" x="7383463" y="5116513"/>
          <p14:tracePt t="61517" x="7391400" y="5141913"/>
          <p14:tracePt t="61529" x="7391400" y="5157788"/>
          <p14:tracePt t="61533" x="7391400" y="5175250"/>
          <p14:tracePt t="61545" x="7358063" y="5200650"/>
          <p14:tracePt t="61548" x="7307263" y="5243513"/>
          <p14:tracePt t="61560" x="7239000" y="5294313"/>
          <p14:tracePt t="61564" x="7170738" y="5353050"/>
          <p14:tracePt t="61576" x="7094538" y="5405438"/>
          <p14:tracePt t="61580" x="7000875" y="5472113"/>
          <p14:tracePt t="61593" x="6915150" y="5540375"/>
          <p14:tracePt t="61597" x="6805613" y="5616575"/>
          <p14:tracePt t="61610" x="6711950" y="5668963"/>
          <p14:tracePt t="61614" x="6635750" y="5727700"/>
          <p14:tracePt t="61625" x="6559550" y="5770563"/>
          <p14:tracePt t="61629" x="6465888" y="5829300"/>
          <p14:tracePt t="61641" x="6405563" y="5880100"/>
          <p14:tracePt t="61645" x="6329363" y="5940425"/>
          <p14:tracePt t="61657" x="6278563" y="5965825"/>
          <p14:tracePt t="61661" x="6235700" y="5999163"/>
          <p14:tracePt t="61674" x="6227763" y="5999163"/>
          <p14:tracePt t="61677" x="6219825" y="5999163"/>
          <p14:tracePt t="61804" x="6227763" y="5999163"/>
          <p14:tracePt t="61808" x="6245225" y="5999163"/>
          <p14:tracePt t="61820" x="6270625" y="5991225"/>
          <p14:tracePt t="61824" x="6286500" y="5973763"/>
          <p14:tracePt t="61835" x="6303963" y="5965825"/>
          <p14:tracePt t="61841" x="6338888" y="5948363"/>
          <p14:tracePt t="61852" x="6372225" y="5940425"/>
          <p14:tracePt t="61856" x="6448425" y="5922963"/>
          <p14:tracePt t="61868" x="6559550" y="5905500"/>
          <p14:tracePt t="61879" x="6737350" y="5897563"/>
          <p14:tracePt t="61883" x="6975475" y="5880100"/>
          <p14:tracePt t="61888" x="7239000" y="5880100"/>
          <p14:tracePt t="61905" x="7816850" y="5880100"/>
          <p14:tracePt t="61915" x="8080375" y="5864225"/>
          <p14:tracePt t="61921" x="8291513" y="5854700"/>
          <p14:tracePt t="61934" x="8488363" y="5821363"/>
          <p14:tracePt t="61942" x="8615363" y="5788025"/>
          <p14:tracePt t="61953" x="8810625" y="5719763"/>
          <p14:tracePt t="61969" x="8853488" y="5684838"/>
          <p14:tracePt t="61983" x="8861425" y="5684838"/>
          <p14:tracePt t="61988" x="8861425" y="5659438"/>
          <p14:tracePt t="62000" x="8861425" y="5651500"/>
          <p14:tracePt t="62003" x="8861425" y="5626100"/>
          <p14:tracePt t="62016" x="8861425" y="5591175"/>
          <p14:tracePt t="62036" x="8836025" y="5524500"/>
          <p14:tracePt t="62045" x="8810625" y="5472113"/>
          <p14:tracePt t="62050" x="8793163" y="5438775"/>
          <p14:tracePt t="62061" x="8777288" y="5405438"/>
          <p14:tracePt t="62066" x="8759825" y="5370513"/>
          <p14:tracePt t="62081" x="8742363" y="5302250"/>
          <p14:tracePt t="62097" x="8691563" y="5116513"/>
          <p14:tracePt t="62110" x="8674100" y="4972050"/>
          <p14:tracePt t="62115" x="8632825" y="4827588"/>
          <p14:tracePt t="62128" x="8564563" y="4538663"/>
          <p14:tracePt t="62143" x="8504238" y="4283075"/>
          <p14:tracePt t="62157" x="8488363" y="4197350"/>
          <p14:tracePt t="62159" x="8462963" y="4121150"/>
          <p14:tracePt t="62172" x="8445500" y="4044950"/>
          <p14:tracePt t="62175" x="8420100" y="3994150"/>
          <p14:tracePt t="62193" x="8402638" y="3935413"/>
          <p14:tracePt t="62209" x="8394700" y="3925888"/>
          <p14:tracePt t="62524" x="8359775" y="3935413"/>
          <p14:tracePt t="62528" x="8308975" y="3951288"/>
          <p14:tracePt t="62540" x="8181975" y="3994150"/>
          <p14:tracePt t="62545" x="8070850" y="4011613"/>
          <p14:tracePt t="62555" x="7969250" y="4037013"/>
          <p14:tracePt t="62559" x="7893050" y="4052888"/>
          <p14:tracePt t="62573" x="7875588" y="4052888"/>
          <p14:tracePt t="62717" x="7867650" y="4062413"/>
          <p14:tracePt t="62733" x="7832725" y="4095750"/>
          <p14:tracePt t="62738" x="7807325" y="4113213"/>
          <p14:tracePt t="62749" x="7773988" y="4156075"/>
          <p14:tracePt t="62752" x="7740650" y="4181475"/>
          <p14:tracePt t="62763" x="7723188" y="4206875"/>
          <p14:tracePt t="62767" x="7705725" y="4224338"/>
          <p14:tracePt t="62785" x="7705725" y="4232275"/>
          <p14:tracePt t="62796" x="7697788" y="4232275"/>
          <p14:tracePt t="65367" x="7723188" y="4214813"/>
          <p14:tracePt t="65378" x="7766050" y="4197350"/>
          <p14:tracePt t="65382" x="7816850" y="4171950"/>
          <p14:tracePt t="65393" x="7867650" y="4146550"/>
          <p14:tracePt t="65400" x="7910513" y="4121150"/>
          <p14:tracePt t="65409" x="7961313" y="4095750"/>
          <p14:tracePt t="65414" x="7994650" y="4079875"/>
          <p14:tracePt t="65426" x="8045450" y="4070350"/>
          <p14:tracePt t="65431" x="8080375" y="4052888"/>
          <p14:tracePt t="65442" x="8096250" y="4037013"/>
          <p14:tracePt t="65445" x="8121650" y="4027488"/>
          <p14:tracePt t="65575" x="8147050" y="4011613"/>
          <p14:tracePt t="65586" x="8164513" y="4002088"/>
          <p14:tracePt t="65590" x="8199438" y="3994150"/>
          <p14:tracePt t="65603" x="8224838" y="3976688"/>
          <p14:tracePt t="65621" x="8232775" y="3968750"/>
          <p14:tracePt t="65650" x="8240713" y="3960813"/>
          <p14:tracePt t="65656" x="8240713" y="3951288"/>
          <p14:tracePt t="65666" x="8250238" y="3943350"/>
          <p14:tracePt t="65671" x="8258175" y="3935413"/>
          <p14:tracePt t="65687" x="8266113" y="3925888"/>
          <p14:tracePt t="65700" x="8275638" y="3908425"/>
          <p14:tracePt t="65705" x="8275638" y="3900488"/>
          <p14:tracePt t="65715" x="8283575" y="3892550"/>
          <p14:tracePt t="65721" x="8291513" y="3867150"/>
          <p14:tracePt t="65729" x="8301038" y="3849688"/>
          <p14:tracePt t="65734" x="8308975" y="3841750"/>
          <p14:tracePt t="65747" x="8318500" y="3816350"/>
          <p14:tracePt t="65750" x="8326438" y="3798888"/>
          <p14:tracePt t="65763" x="8326438" y="3790950"/>
          <p14:tracePt t="65767" x="8343900" y="3781425"/>
          <p14:tracePt t="65826" x="8359775" y="3798888"/>
          <p14:tracePt t="65831" x="8369300" y="3806825"/>
          <p14:tracePt t="65842" x="8385175" y="3841750"/>
          <p14:tracePt t="65847" x="8420100" y="3900488"/>
          <p14:tracePt t="65858" x="8462963" y="3976688"/>
          <p14:tracePt t="65861" x="8521700" y="4095750"/>
          <p14:tracePt t="65874" x="8580438" y="4197350"/>
          <p14:tracePt t="65878" x="8640763" y="4316413"/>
          <p14:tracePt t="65891" x="8683625" y="4419600"/>
          <p14:tracePt t="65894" x="8742363" y="4513263"/>
          <p14:tracePt t="65906" x="8785225" y="4605338"/>
          <p14:tracePt t="65909" x="8810625" y="4665663"/>
          <p14:tracePt t="65922" x="8828088" y="4716463"/>
          <p14:tracePt t="65925" x="8836025" y="4724400"/>
          <p14:tracePt t="65937" x="8836025" y="4733925"/>
          <p14:tracePt t="65940" x="8836025" y="4741863"/>
          <p14:tracePt t="66300" x="8818563" y="4749800"/>
          <p14:tracePt t="66305" x="8818563" y="4759325"/>
          <p14:tracePt t="66317" x="8785225" y="4784725"/>
          <p14:tracePt t="66320" x="8767763" y="4792663"/>
          <p14:tracePt t="66332" x="8750300" y="4802188"/>
          <p14:tracePt t="66338" x="8742363" y="4802188"/>
          <p14:tracePt t="68688" x="8716963" y="4767263"/>
          <p14:tracePt t="68692" x="8709025" y="4759325"/>
          <p14:tracePt t="68704" x="8658225" y="4683125"/>
          <p14:tracePt t="68709" x="8597900" y="4589463"/>
          <p14:tracePt t="68720" x="8539163" y="4486275"/>
          <p14:tracePt t="68724" x="8478838" y="4376738"/>
          <p14:tracePt t="68737" x="8445500" y="4265613"/>
          <p14:tracePt t="68742" x="8410575" y="4164013"/>
          <p14:tracePt t="68756" x="8369300" y="3960813"/>
          <p14:tracePt t="68769" x="8359775" y="3883025"/>
          <p14:tracePt t="68772" x="8343900" y="3824288"/>
          <p14:tracePt t="68789" x="8334375" y="3790950"/>
          <p14:tracePt t="69010" x="8334375" y="3773488"/>
          <p14:tracePt t="69018" x="8359775" y="3763963"/>
          <p14:tracePt t="69031" x="8462963" y="3773488"/>
          <p14:tracePt t="69040" x="8521700" y="3798888"/>
          <p14:tracePt t="69043" x="8589963" y="3816350"/>
          <p14:tracePt t="69056" x="8648700" y="3857625"/>
          <p14:tracePt t="69060" x="8699500" y="3900488"/>
          <p14:tracePt t="69072" x="8742363" y="3951288"/>
          <p14:tracePt t="69076" x="8785225" y="4019550"/>
          <p14:tracePt t="69090" x="8818563" y="4079875"/>
          <p14:tracePt t="69094" x="8843963" y="4138613"/>
          <p14:tracePt t="69105" x="8869363" y="4197350"/>
          <p14:tracePt t="69108" x="8878888" y="4257675"/>
          <p14:tracePt t="69122" x="8878888" y="4308475"/>
          <p14:tracePt t="69127" x="8878888" y="4333875"/>
          <p14:tracePt t="69138" x="8861425" y="4333875"/>
          <p14:tracePt t="69142" x="8853488" y="4351338"/>
          <p14:tracePt t="69154" x="8836025" y="4359275"/>
          <p14:tracePt t="69158" x="8828088" y="4359275"/>
          <p14:tracePt t="69169" x="8818563" y="4359275"/>
          <p14:tracePt t="69218" x="8818563" y="4351338"/>
          <p14:tracePt t="69221" x="8810625" y="4308475"/>
          <p14:tracePt t="69234" x="8802688" y="4283075"/>
          <p14:tracePt t="69237" x="8802688" y="4249738"/>
          <p14:tracePt t="69250" x="8793163" y="4206875"/>
          <p14:tracePt t="69254" x="8777288" y="4146550"/>
          <p14:tracePt t="69266" x="8767763" y="4095750"/>
          <p14:tracePt t="69269" x="8759825" y="4037013"/>
          <p14:tracePt t="69281" x="8750300" y="3994150"/>
          <p14:tracePt t="69285" x="8742363" y="3960813"/>
          <p14:tracePt t="69298" x="8742363" y="3951288"/>
          <p14:tracePt t="69378" x="8734425" y="3951288"/>
          <p14:tracePt t="69386" x="8724900" y="3968750"/>
          <p14:tracePt t="69395" x="8716963" y="3994150"/>
          <p14:tracePt t="69398" x="8709025" y="4011613"/>
          <p14:tracePt t="69410" x="8699500" y="4044950"/>
          <p14:tracePt t="69414" x="8699500" y="4062413"/>
          <p14:tracePt t="69425" x="8699500" y="4070350"/>
          <p14:tracePt t="69430" x="8699500" y="4087813"/>
          <p14:tracePt t="69443" x="8699500" y="4113213"/>
          <p14:tracePt t="69447" x="8699500" y="4121150"/>
          <p14:tracePt t="69458" x="8699500" y="4146550"/>
          <p14:tracePt t="69463" x="8709025" y="4164013"/>
          <p14:tracePt t="69474" x="8716963" y="4197350"/>
          <p14:tracePt t="69478" x="8750300" y="4206875"/>
          <p14:tracePt t="69489" x="8836025" y="4214813"/>
          <p14:tracePt t="69493" x="8963025" y="4224338"/>
          <p14:tracePt t="69506" x="9117013" y="4224338"/>
          <p14:tracePt t="69510" x="9328150" y="4224338"/>
          <p14:tracePt t="69523" x="9617075" y="4224338"/>
          <p14:tracePt t="69526" x="9880600" y="4224338"/>
          <p14:tracePt t="69539" x="10110788" y="4224338"/>
          <p14:tracePt t="69542" x="10263188" y="4224338"/>
          <p14:tracePt t="69555" x="10382250" y="4224338"/>
          <p14:tracePt t="69606" x="10364788" y="4189413"/>
          <p14:tracePt t="69619" x="10298113" y="4156075"/>
          <p14:tracePt t="69625" x="10229850" y="4138613"/>
          <p14:tracePt t="69635" x="10161588" y="4113213"/>
          <p14:tracePt t="69639" x="10101263" y="4095750"/>
          <p14:tracePt t="69651" x="10059988" y="4079875"/>
          <p14:tracePt t="69655" x="10025063" y="4070350"/>
          <p14:tracePt t="69671" x="9966325" y="4052888"/>
          <p14:tracePt t="69689" x="9923463" y="4044950"/>
          <p14:tracePt t="69700" x="9906000" y="4037013"/>
          <p14:tracePt t="69705" x="9890125" y="4037013"/>
          <p14:tracePt t="69715" x="9872663" y="4037013"/>
          <p14:tracePt t="69719" x="9864725" y="4037013"/>
          <p14:tracePt t="69734" x="9847263" y="4037013"/>
          <p14:tracePt t="69747" x="9839325" y="4037013"/>
          <p14:tracePt t="69752" x="9821863" y="4037013"/>
          <p14:tracePt t="69763" x="9812338" y="4037013"/>
          <p14:tracePt t="69769" x="9786938" y="4044950"/>
          <p14:tracePt t="69779" x="9779000" y="4052888"/>
          <p14:tracePt t="69782" x="9761538" y="4062413"/>
          <p14:tracePt t="69795" x="9745663" y="4070350"/>
          <p14:tracePt t="69799" x="9720263" y="4087813"/>
          <p14:tracePt t="69813" x="9685338" y="4138613"/>
          <p14:tracePt t="69825" x="9667875" y="4171950"/>
          <p14:tracePt t="69828" x="9642475" y="4224338"/>
          <p14:tracePt t="69843" x="9626600" y="4265613"/>
          <p14:tracePt t="69846" x="9617075" y="4325938"/>
          <p14:tracePt t="69861" x="9591675" y="4478338"/>
          <p14:tracePt t="69875" x="9583738" y="4564063"/>
          <p14:tracePt t="69878" x="9575800" y="4665663"/>
          <p14:tracePt t="69890" x="9575800" y="4775200"/>
          <p14:tracePt t="69902" x="9566275" y="4886325"/>
          <p14:tracePt t="69905" x="9550400" y="5013325"/>
          <p14:tracePt t="69909" x="9523413" y="5132388"/>
          <p14:tracePt t="69922" x="9507538" y="5260975"/>
          <p14:tracePt t="69926" x="9482138" y="5362575"/>
          <p14:tracePt t="69942" x="9431338" y="5497513"/>
          <p14:tracePt t="69953" x="9396413" y="5549900"/>
          <p14:tracePt t="69956" x="9380538" y="5583238"/>
          <p14:tracePt t="70226" x="9371013" y="5549900"/>
          <p14:tracePt t="70232" x="9337675" y="5497513"/>
          <p14:tracePt t="70243" x="9320213" y="5456238"/>
          <p14:tracePt t="70246" x="9312275" y="5421313"/>
          <p14:tracePt t="70258" x="9294813" y="5362575"/>
          <p14:tracePt t="70264" x="9261475" y="5286375"/>
          <p14:tracePt t="70274" x="9226550" y="5208588"/>
          <p14:tracePt t="70278" x="9183688" y="5141913"/>
          <p14:tracePt t="70290" x="9132888" y="5073650"/>
          <p14:tracePt t="70294" x="9074150" y="4997450"/>
          <p14:tracePt t="70305" x="9013825" y="4919663"/>
          <p14:tracePt t="70309" x="8963025" y="4852988"/>
          <p14:tracePt t="70325" x="8894763" y="4792663"/>
          <p14:tracePt t="70328" x="8836025" y="4724400"/>
          <p14:tracePt t="70339" x="8750300" y="4657725"/>
          <p14:tracePt t="70342" x="8674100" y="4597400"/>
          <p14:tracePt t="70352" x="8597900" y="4554538"/>
          <p14:tracePt t="70357" x="8513763" y="4521200"/>
          <p14:tracePt t="70369" x="8435975" y="4486275"/>
          <p14:tracePt t="70373" x="8369300" y="4460875"/>
          <p14:tracePt t="70392" x="8283575" y="4410075"/>
          <p14:tracePt t="70402" x="8266113" y="4394200"/>
          <p14:tracePt t="70405" x="8258175" y="4384675"/>
          <p14:tracePt t="70418" x="8232775" y="4376738"/>
          <p14:tracePt t="70422" x="8207375" y="4359275"/>
          <p14:tracePt t="70439" x="8147050" y="4325938"/>
          <p14:tracePt t="70454" x="8113713" y="4283075"/>
          <p14:tracePt t="70471" x="8037513" y="4206875"/>
          <p14:tracePt t="70485" x="8004175" y="4164013"/>
          <p14:tracePt t="70488" x="7977188" y="4138613"/>
          <p14:tracePt t="70499" x="7961313" y="4105275"/>
          <p14:tracePt t="70504" x="7943850" y="4087813"/>
          <p14:tracePt t="70519" x="7918450" y="4052888"/>
          <p14:tracePt t="70530" x="7900988" y="4044950"/>
          <p14:tracePt t="70536" x="7875588" y="4037013"/>
          <p14:tracePt t="70546" x="7867650" y="4037013"/>
          <p14:tracePt t="70551" x="7850188" y="4037013"/>
          <p14:tracePt t="70562" x="7824788" y="4037013"/>
          <p14:tracePt t="70582" x="7816850" y="4037013"/>
          <p14:tracePt t="70628" x="7816850" y="4052888"/>
          <p14:tracePt t="70633" x="7859713" y="4095750"/>
          <p14:tracePt t="70644" x="7926388" y="4156075"/>
          <p14:tracePt t="70653" x="8004175" y="4206875"/>
          <p14:tracePt t="70660" x="8080375" y="4249738"/>
          <p14:tracePt t="70663" x="8199438" y="4275138"/>
          <p14:tracePt t="70676" x="8308975" y="4300538"/>
          <p14:tracePt t="70679" x="8453438" y="4308475"/>
          <p14:tracePt t="70691" x="8597900" y="4308475"/>
          <p14:tracePt t="70695" x="8793163" y="4308475"/>
          <p14:tracePt t="70707" x="9013825" y="4257675"/>
          <p14:tracePt t="70711" x="9277350" y="4181475"/>
          <p14:tracePt t="70724" x="9515475" y="4105275"/>
          <p14:tracePt t="70727" x="9786938" y="3976688"/>
          <p14:tracePt t="70739" x="9983788" y="3875088"/>
          <p14:tracePt t="70743" x="10179050" y="3773488"/>
          <p14:tracePt t="70755" x="10298113" y="3697288"/>
          <p14:tracePt t="70760" x="10399713" y="3629025"/>
          <p14:tracePt t="70771" x="10475913" y="3578225"/>
          <p14:tracePt t="70775" x="10544175" y="3517900"/>
          <p14:tracePt t="70788" x="10585450" y="3467100"/>
          <p14:tracePt t="70792" x="10612438" y="3433763"/>
          <p14:tracePt t="70804" x="10620375" y="3398838"/>
          <p14:tracePt t="70807" x="10628313" y="3373438"/>
          <p14:tracePt t="70819" x="10628313" y="3365500"/>
          <p14:tracePt t="70822" x="10602913" y="3340100"/>
          <p14:tracePt t="70837" x="10577513" y="3322638"/>
          <p14:tracePt t="70840" x="10534650" y="3305175"/>
          <p14:tracePt t="70852" x="10458450" y="3279775"/>
          <p14:tracePt t="70857" x="10348913" y="3246438"/>
          <p14:tracePt t="70869" x="10212388" y="3211513"/>
          <p14:tracePt t="70873" x="10050463" y="3160713"/>
          <p14:tracePt t="70887" x="9617075" y="3059113"/>
          <p14:tracePt t="70905" x="9218613" y="3016250"/>
          <p14:tracePt t="70921" x="8904288" y="3016250"/>
          <p14:tracePt t="70932" x="8777288" y="3033713"/>
          <p14:tracePt t="70936" x="8658225" y="3067050"/>
          <p14:tracePt t="70960" x="8488363" y="3152775"/>
          <p14:tracePt t="70964" x="8428038" y="3195638"/>
          <p14:tracePt t="70968" x="8377238" y="3246438"/>
          <p14:tracePt t="70979" x="8326438" y="3297238"/>
          <p14:tracePt t="70984" x="8291513" y="3348038"/>
          <p14:tracePt t="70995" x="8275638" y="3408363"/>
          <p14:tracePt t="71000" x="8266113" y="3467100"/>
          <p14:tracePt t="71011" x="8266113" y="3543300"/>
          <p14:tracePt t="71017" x="8291513" y="3603625"/>
          <p14:tracePt t="71029" x="8420100" y="3705225"/>
          <p14:tracePt t="71036" x="8572500" y="3773488"/>
          <p14:tracePt t="71044" x="8836025" y="3849688"/>
          <p14:tracePt t="71049" x="9124950" y="3917950"/>
          <p14:tracePt t="71061" x="9456738" y="3968750"/>
          <p14:tracePt t="71065" x="9761538" y="4002088"/>
          <p14:tracePt t="71077" x="9999663" y="4019550"/>
          <p14:tracePt t="71081" x="10179050" y="4037013"/>
          <p14:tracePt t="71092" x="10323513" y="4044950"/>
          <p14:tracePt t="71097" x="10425113" y="4044950"/>
          <p14:tracePt t="71109" x="10433050" y="4044950"/>
          <p14:tracePt t="71113" x="10442575" y="4044950"/>
          <p14:tracePt t="71164" x="10433050" y="4044950"/>
          <p14:tracePt t="71168" x="10407650" y="4044950"/>
          <p14:tracePt t="71180" x="10364788" y="4037013"/>
          <p14:tracePt t="71184" x="10313988" y="4019550"/>
          <p14:tracePt t="71196" x="10263188" y="4002088"/>
          <p14:tracePt t="71202" x="10220325" y="3994150"/>
          <p14:tracePt t="71212" x="10169525" y="3968750"/>
          <p14:tracePt t="71217" x="10136188" y="3960813"/>
          <p14:tracePt t="71227" x="10110788" y="3951288"/>
          <p14:tracePt t="71235" x="10075863" y="3943350"/>
          <p14:tracePt t="71245" x="10042525" y="3935413"/>
          <p14:tracePt t="71248" x="10009188" y="3925888"/>
          <p14:tracePt t="71263" x="9931400" y="3908425"/>
          <p14:tracePt t="71276" x="9906000" y="3900488"/>
          <p14:tracePt t="71280" x="9872663" y="3883025"/>
          <p14:tracePt t="71292" x="9839325" y="3857625"/>
          <p14:tracePt t="71296" x="9786938" y="3841750"/>
          <p14:tracePt t="71310" x="9728200" y="3816350"/>
          <p14:tracePt t="71313" x="9659938" y="3781425"/>
          <p14:tracePt t="71324" x="9575800" y="3738563"/>
          <p14:tracePt t="71326" x="9498013" y="3705225"/>
          <p14:tracePt t="71340" x="9396413" y="3654425"/>
          <p14:tracePt t="71343" x="9277350" y="3611563"/>
          <p14:tracePt t="71358" x="9158288" y="3560763"/>
          <p14:tracePt t="71361" x="9031288" y="3502025"/>
          <p14:tracePt t="71372" x="8912225" y="3459163"/>
          <p14:tracePt t="71376" x="8793163" y="3408363"/>
          <p14:tracePt t="71388" x="8674100" y="3365500"/>
          <p14:tracePt t="71392" x="8572500" y="3330575"/>
          <p14:tracePt t="71404" x="8488363" y="3297238"/>
          <p14:tracePt t="71408" x="8394700" y="3271838"/>
          <p14:tracePt t="71421" x="8334375" y="3254375"/>
          <p14:tracePt t="71425" x="8275638" y="3246438"/>
          <p14:tracePt t="71437" x="8266113" y="3246438"/>
          <p14:tracePt t="71441" x="8240713" y="3228975"/>
          <p14:tracePt t="71457" x="8224838" y="3228975"/>
          <p14:tracePt t="71472" x="8215313" y="3228975"/>
          <p14:tracePt t="71485" x="8199438" y="3221038"/>
          <p14:tracePt t="71489" x="8181975" y="3221038"/>
          <p14:tracePt t="71501" x="8164513" y="3203575"/>
          <p14:tracePt t="71504" x="8147050" y="3203575"/>
          <p14:tracePt t="71521" x="8096250" y="3178175"/>
          <p14:tracePt t="71537" x="7926388" y="3135313"/>
          <p14:tracePt t="71549" x="7842250" y="3119438"/>
          <p14:tracePt t="71553" x="7756525" y="3094038"/>
          <p14:tracePt t="71564" x="7662863" y="3067050"/>
          <p14:tracePt t="71569" x="7596188" y="3059113"/>
          <p14:tracePt t="71585" x="7485063" y="3033713"/>
          <p14:tracePt t="71596" x="7451725" y="3025775"/>
          <p14:tracePt t="71601" x="7442200" y="3025775"/>
          <p14:tracePt t="71612" x="7434263" y="3025775"/>
          <p14:tracePt t="71618" x="7426325" y="3025775"/>
          <p14:tracePt t="72052" x="7426325" y="2990850"/>
          <p14:tracePt t="72068" x="7434263" y="2965450"/>
          <p14:tracePt t="72075" x="7434263" y="2957513"/>
          <p14:tracePt t="72085" x="7434263" y="2932113"/>
          <p14:tracePt t="72088" x="7434263" y="2897188"/>
          <p14:tracePt t="72102" x="7434263" y="2863850"/>
          <p14:tracePt t="72106" x="7434263" y="2830513"/>
          <p14:tracePt t="72120" x="7434263" y="2778125"/>
          <p14:tracePt t="72135" x="7434263" y="2770188"/>
          <p14:tracePt t="72139" x="7434263" y="2744788"/>
          <p14:tracePt t="72362" x="7451725" y="2744788"/>
          <p14:tracePt t="72374" x="7477125" y="2752725"/>
          <p14:tracePt t="72380" x="7518400" y="2787650"/>
          <p14:tracePt t="72391" x="7570788" y="2838450"/>
          <p14:tracePt t="72394" x="7621588" y="2889250"/>
          <p14:tracePt t="72406" x="7662863" y="2957513"/>
          <p14:tracePt t="72409" x="7697788" y="3033713"/>
          <p14:tracePt t="72423" x="7723188" y="3119438"/>
          <p14:tracePt t="72426" x="7740650" y="3195638"/>
          <p14:tracePt t="72438" x="7756525" y="3279775"/>
          <p14:tracePt t="72442" x="7766050" y="3340100"/>
          <p14:tracePt t="72456" x="7773988" y="3398838"/>
          <p14:tracePt t="72459" x="7773988" y="3416300"/>
          <p14:tracePt t="72662" x="7756525" y="3416300"/>
          <p14:tracePt t="72666" x="7740650" y="3398838"/>
          <p14:tracePt t="72677" x="7688263" y="3355975"/>
          <p14:tracePt t="72685" x="7612063" y="3314700"/>
          <p14:tracePt t="72695" x="7535863" y="3271838"/>
          <p14:tracePt t="72701" x="7459663" y="3228975"/>
          <p14:tracePt t="72711" x="7400925" y="3195638"/>
          <p14:tracePt t="72719" x="7348538" y="3152775"/>
          <p14:tracePt t="72726" x="7289800" y="3101975"/>
          <p14:tracePt t="72730" x="7256463" y="3051175"/>
          <p14:tracePt t="72741" x="7221538" y="3000375"/>
          <p14:tracePt t="72745" x="7204075" y="2957513"/>
          <p14:tracePt t="72759" x="7196138" y="2922588"/>
          <p14:tracePt t="72763" x="7188200" y="2897188"/>
          <p14:tracePt t="72778" x="7196138" y="2863850"/>
          <p14:tracePt t="72790" x="7213600" y="2846388"/>
          <p14:tracePt t="72794" x="7229475" y="2830513"/>
          <p14:tracePt t="72805" x="7256463" y="2805113"/>
          <p14:tracePt t="72809" x="7289800" y="2787650"/>
          <p14:tracePt t="72825" x="7340600" y="2744788"/>
          <p14:tracePt t="72841" x="7383463" y="2727325"/>
          <p14:tracePt t="72870" x="7391400" y="2727325"/>
          <p14:tracePt t="72886" x="7408863" y="2736850"/>
          <p14:tracePt t="72891" x="7416800" y="2752725"/>
          <p14:tracePt t="72918" x="7459663" y="2855913"/>
          <p14:tracePt t="72921" x="7485063" y="2906713"/>
          <p14:tracePt t="72934" x="7493000" y="2949575"/>
          <p14:tracePt t="72938" x="7502525" y="3025775"/>
          <p14:tracePt t="72951" x="7527925" y="3094038"/>
          <p14:tracePt t="72955" x="7545388" y="3160713"/>
          <p14:tracePt t="72977" x="7586663" y="3297238"/>
          <p14:tracePt t="72985" x="7629525" y="3416300"/>
          <p14:tracePt t="72998" x="7646988" y="3467100"/>
          <p14:tracePt t="73002" x="7654925" y="3475038"/>
          <p14:tracePt t="73024" x="7662863" y="3509963"/>
          <p14:tracePt t="73313" x="7662863" y="3459163"/>
          <p14:tracePt t="73326" x="7662863" y="3390900"/>
          <p14:tracePt t="73334" x="7662863" y="3348038"/>
          <p14:tracePt t="73342" x="7662863" y="3314700"/>
          <p14:tracePt t="73345" x="7662863" y="3279775"/>
          <p14:tracePt t="73358" x="7662863" y="3246438"/>
          <p14:tracePt t="73362" x="7662863" y="3211513"/>
          <p14:tracePt t="73374" x="7662863" y="3186113"/>
          <p14:tracePt t="73378" x="7662863" y="3152775"/>
          <p14:tracePt t="73390" x="7662863" y="3119438"/>
          <p14:tracePt t="73393" x="7662863" y="3101975"/>
          <p14:tracePt t="73406" x="7662863" y="3076575"/>
          <p14:tracePt t="73409" x="7662863" y="3067050"/>
          <p14:tracePt t="73518" x="7662863" y="3076575"/>
          <p14:tracePt t="73523" x="7662863" y="3084513"/>
          <p14:tracePt t="73535" x="7672388" y="3109913"/>
          <p14:tracePt t="73539" x="7688263" y="3144838"/>
          <p14:tracePt t="73551" x="7723188" y="3211513"/>
          <p14:tracePt t="73555" x="7766050" y="3297238"/>
          <p14:tracePt t="73568" x="7816850" y="3390900"/>
          <p14:tracePt t="73573" x="7850188" y="3475038"/>
          <p14:tracePt t="73584" x="7885113" y="3568700"/>
          <p14:tracePt t="73588" x="7910513" y="3646488"/>
          <p14:tracePt t="73602" x="7951788" y="3730625"/>
          <p14:tracePt t="73618" x="7961313" y="3730625"/>
          <p14:tracePt t="73717" x="8088313" y="3629025"/>
          <p14:tracePt t="73728" x="8215313" y="3543300"/>
          <p14:tracePt t="73733" x="8334375" y="3459163"/>
          <p14:tracePt t="73743" x="8470900" y="3373438"/>
          <p14:tracePt t="73750" x="8615363" y="3279775"/>
          <p14:tracePt t="73762" x="8785225" y="3178175"/>
          <p14:tracePt t="73768" x="8929688" y="3094038"/>
          <p14:tracePt t="73779" x="9150350" y="2957513"/>
          <p14:tracePt t="73791" x="9251950" y="2889250"/>
          <p14:tracePt t="73797" x="9345613" y="2830513"/>
          <p14:tracePt t="73810" x="9421813" y="2787650"/>
          <p14:tracePt t="73814" x="9490075" y="2744788"/>
          <p14:tracePt t="73825" x="9566275" y="2701925"/>
          <p14:tracePt t="73829" x="9626600" y="2668588"/>
          <p14:tracePt t="73844" x="9753600" y="2600325"/>
          <p14:tracePt t="73856" x="9812338" y="2557463"/>
          <p14:tracePt t="73859" x="9864725" y="2524125"/>
          <p14:tracePt t="73873" x="9915525" y="2498725"/>
          <p14:tracePt t="73876" x="9983788" y="2463800"/>
          <p14:tracePt t="73889" x="10050463" y="2430463"/>
          <p14:tracePt t="73899" x="10126663" y="2397125"/>
          <p14:tracePt t="73908" x="10263188" y="2354263"/>
          <p14:tracePt t="73919" x="10331450" y="2336800"/>
          <p14:tracePt t="73923" x="10390188" y="2319338"/>
          <p14:tracePt t="73936" x="10433050" y="2303463"/>
          <p14:tracePt t="73940" x="10467975" y="2293938"/>
          <p14:tracePt t="73975" x="10475913" y="2286000"/>
          <p14:tracePt t="73985" x="10483850" y="2286000"/>
          <p14:tracePt t="73987" x="10501313" y="2278063"/>
          <p14:tracePt t="74019" x="10526713" y="2268538"/>
          <p14:tracePt t="74036" x="10526713" y="2260600"/>
          <p14:tracePt t="74089" x="10526713" y="2293938"/>
          <p14:tracePt t="74105" x="10483850" y="2430463"/>
          <p14:tracePt t="74111" x="10407650" y="2608263"/>
          <p14:tracePt t="74121" x="10339388" y="2795588"/>
          <p14:tracePt t="74126" x="10245725" y="3008313"/>
          <p14:tracePt t="74137" x="10186988" y="3160713"/>
          <p14:tracePt t="74140" x="10126663" y="3297238"/>
          <p14:tracePt t="74153" x="10075863" y="3416300"/>
          <p14:tracePt t="74155" x="10034588" y="3502025"/>
          <p14:tracePt t="74167" x="10009188" y="3568700"/>
          <p14:tracePt t="74170" x="9991725" y="3611563"/>
          <p14:tracePt t="74185" x="9974263" y="3646488"/>
          <p14:tracePt t="74187" x="9966325" y="3679825"/>
          <p14:tracePt t="74313" x="9948863" y="3697288"/>
          <p14:tracePt t="74318" x="9948863" y="3705225"/>
          <p14:tracePt t="74328" x="9898063" y="3705225"/>
          <p14:tracePt t="74333" x="9796463" y="3697288"/>
          <p14:tracePt t="74346" x="9617075" y="3671888"/>
          <p14:tracePt t="74351" x="9345613" y="3646488"/>
          <p14:tracePt t="74360" x="8988425" y="3619500"/>
          <p14:tracePt t="74367" x="8648700" y="3619500"/>
          <p14:tracePt t="74376" x="8291513" y="3603625"/>
          <p14:tracePt t="74380" x="7969250" y="3586163"/>
          <p14:tracePt t="74390" x="7697788" y="3560763"/>
          <p14:tracePt t="74394" x="7451725" y="3527425"/>
          <p14:tracePt t="74407" x="7289800" y="3502025"/>
          <p14:tracePt t="74411" x="7162800" y="3467100"/>
          <p14:tracePt t="74429" x="7069138" y="3441700"/>
          <p14:tracePt t="74553" x="7069138" y="3416300"/>
          <p14:tracePt t="74568" x="7085013" y="3390900"/>
          <p14:tracePt t="74574" x="7112000" y="3365500"/>
          <p14:tracePt t="74584" x="7145338" y="3314700"/>
          <p14:tracePt t="74589" x="7204075" y="3263900"/>
          <p14:tracePt t="74601" x="7264400" y="3211513"/>
          <p14:tracePt t="74604" x="7315200" y="3160713"/>
          <p14:tracePt t="74616" x="7383463" y="3101975"/>
          <p14:tracePt t="74619" x="7434263" y="3051175"/>
          <p14:tracePt t="74633" x="7485063" y="3000375"/>
          <p14:tracePt t="74638" x="7527925" y="2957513"/>
          <p14:tracePt t="74649" x="7561263" y="2922588"/>
          <p14:tracePt t="74654" x="7604125" y="2881313"/>
          <p14:tracePt t="74668" x="7621588" y="2863850"/>
          <p14:tracePt t="74741" x="7629525" y="2871788"/>
          <p14:tracePt t="74752" x="7672388" y="2957513"/>
          <p14:tracePt t="74757" x="7731125" y="3076575"/>
          <p14:tracePt t="74768" x="7807325" y="3228975"/>
          <p14:tracePt t="74772" x="7885113" y="3348038"/>
          <p14:tracePt t="74784" x="7961313" y="3467100"/>
          <p14:tracePt t="74786" x="8037513" y="3578225"/>
          <p14:tracePt t="74800" x="8088313" y="3671888"/>
          <p14:tracePt t="74803" x="8131175" y="3722688"/>
          <p14:tracePt t="74820" x="8174038" y="3773488"/>
          <p14:tracePt t="74833" x="8181975" y="3773488"/>
          <p14:tracePt t="74838" x="8189913" y="3773488"/>
          <p14:tracePt t="74849" x="8207375" y="3790950"/>
          <p14:tracePt t="74851" x="8224838" y="3790950"/>
          <p14:tracePt t="74868" x="8258175" y="3790950"/>
          <p14:tracePt t="74885" x="8318500" y="3781425"/>
          <p14:tracePt t="74902" x="8462963" y="3705225"/>
          <p14:tracePt t="74913" x="8597900" y="3619500"/>
          <p14:tracePt t="74917" x="8767763" y="3517900"/>
          <p14:tracePt t="74928" x="8997950" y="3390900"/>
          <p14:tracePt t="74933" x="9251950" y="3238500"/>
          <p14:tracePt t="74944" x="9482138" y="3094038"/>
          <p14:tracePt t="74949" x="9652000" y="2974975"/>
          <p14:tracePt t="74961" x="9796463" y="2881313"/>
          <p14:tracePt t="74967" x="9948863" y="2778125"/>
          <p14:tracePt t="74976" x="10050463" y="2701925"/>
          <p14:tracePt t="74990" x="10126663" y="2660650"/>
          <p14:tracePt t="74993" x="10179050" y="2617788"/>
          <p14:tracePt t="74995" x="10186988" y="2617788"/>
          <p14:tracePt t="75274" x="10169525" y="2651125"/>
          <p14:tracePt t="75280" x="10153650" y="2686050"/>
          <p14:tracePt t="75290" x="10110788" y="2778125"/>
          <p14:tracePt t="75294" x="10067925" y="2855913"/>
          <p14:tracePt t="75306" x="10025063" y="2932113"/>
          <p14:tracePt t="75310" x="9991725" y="2990850"/>
          <p14:tracePt t="75321" x="9956800" y="3041650"/>
          <p14:tracePt t="75325" x="9940925" y="3094038"/>
          <p14:tracePt t="75337" x="9923463" y="3127375"/>
          <p14:tracePt t="75342" x="9906000" y="3160713"/>
          <p14:tracePt t="75354" x="9906000" y="3178175"/>
          <p14:tracePt t="75360" x="9906000" y="3195638"/>
          <p14:tracePt t="75370" x="9898063" y="3211513"/>
          <p14:tracePt t="75374" x="9898063" y="3221038"/>
          <p14:tracePt t="75411" x="9898063" y="3228975"/>
          <p14:tracePt t="75426" x="9898063" y="3238500"/>
          <p14:tracePt t="75457" x="9890125" y="3238500"/>
          <p14:tracePt t="75479" x="9872663" y="3246438"/>
          <p14:tracePt t="75491" x="9855200" y="3271838"/>
          <p14:tracePt t="75496" x="9829800" y="3305175"/>
          <p14:tracePt t="75506" x="9796463" y="3314700"/>
          <p14:tracePt t="75510" x="9771063" y="3348038"/>
          <p14:tracePt t="75521" x="9736138" y="3382963"/>
          <p14:tracePt t="75525" x="9685338" y="3424238"/>
          <p14:tracePt t="75538" x="9634538" y="3441700"/>
          <p14:tracePt t="75541" x="9583738" y="3484563"/>
          <p14:tracePt t="75555" x="9532938" y="3517900"/>
          <p14:tracePt t="75559" x="9507538" y="3535363"/>
          <p14:tracePt t="75569" x="9482138" y="3560763"/>
          <p14:tracePt t="75574" x="9439275" y="3594100"/>
          <p14:tracePt t="75586" x="9388475" y="3629025"/>
          <p14:tracePt t="75590" x="9320213" y="3671888"/>
          <p14:tracePt t="75602" x="9251950" y="3730625"/>
          <p14:tracePt t="75608" x="9175750" y="3781425"/>
          <p14:tracePt t="75622" x="9048750" y="3867150"/>
          <p14:tracePt t="75635" x="8997950" y="3908425"/>
          <p14:tracePt t="75638" x="8980488" y="3917950"/>
          <p14:tracePt t="75649" x="8963025" y="3925888"/>
          <p14:tracePt t="75653" x="8963025" y="3935413"/>
          <p14:tracePt t="75964" x="8921750" y="3935413"/>
          <p14:tracePt t="75988" x="8539163" y="3849688"/>
          <p14:tracePt t="75993" x="8410575" y="3824288"/>
          <p14:tracePt t="75999" x="8318500" y="3798888"/>
          <p14:tracePt t="76010" x="8232775" y="3781425"/>
          <p14:tracePt t="76013" x="8147050" y="3756025"/>
          <p14:tracePt t="76025" x="8070850" y="3738563"/>
          <p14:tracePt t="76031" x="8012113" y="3713163"/>
          <p14:tracePt t="76041" x="7943850" y="3697288"/>
          <p14:tracePt t="76046" x="7885113" y="3687763"/>
          <p14:tracePt t="76059" x="7875588" y="3671888"/>
          <p14:tracePt t="76063" x="7867650" y="3662363"/>
          <p14:tracePt t="76078" x="7859713" y="3662363"/>
          <p14:tracePt t="76249" x="7842250" y="3636963"/>
          <p14:tracePt t="76254" x="7824788" y="3619500"/>
          <p14:tracePt t="76266" x="7816850" y="3594100"/>
          <p14:tracePt t="76270" x="7799388" y="3560763"/>
          <p14:tracePt t="76286" x="7731125" y="3502025"/>
          <p14:tracePt t="76299" x="7697788" y="3467100"/>
          <p14:tracePt t="76302" x="7654925" y="3433763"/>
          <p14:tracePt t="76319" x="7596188" y="3390900"/>
          <p14:tracePt t="76335" x="7561263" y="3373438"/>
          <p14:tracePt t="76430" x="7535863" y="3373438"/>
          <p14:tracePt t="76442" x="7527925" y="3373438"/>
          <p14:tracePt t="76446" x="7502525" y="3382963"/>
          <p14:tracePt t="76457" x="7485063" y="3390900"/>
          <p14:tracePt t="76461" x="7477125" y="3390900"/>
          <p14:tracePt t="76484" x="7467600" y="3390900"/>
          <p14:tracePt t="76623" x="7467600" y="3348038"/>
          <p14:tracePt t="76638" x="7467600" y="3314700"/>
          <p14:tracePt t="76644" x="7467600" y="3289300"/>
          <p14:tracePt t="76655" x="7467600" y="3271838"/>
          <p14:tracePt t="76668" x="7467600" y="3263900"/>
          <p14:tracePt t="76671" x="7467600" y="3254375"/>
          <p14:tracePt t="76737" x="7510463" y="3254375"/>
          <p14:tracePt t="76749" x="7535863" y="3246438"/>
          <p14:tracePt t="76753" x="7578725" y="3246438"/>
          <p14:tracePt t="76763" x="7654925" y="3246438"/>
          <p14:tracePt t="76767" x="7723188" y="3246438"/>
          <p14:tracePt t="76784" x="7867650" y="3246438"/>
          <p14:tracePt t="76801" x="7969250" y="3246438"/>
          <p14:tracePt t="76817" x="8004175" y="3246438"/>
          <p14:tracePt t="76892" x="8004175" y="3254375"/>
          <p14:tracePt t="76908" x="8004175" y="3289300"/>
          <p14:tracePt t="76914" x="8012113" y="3305175"/>
          <p14:tracePt t="76924" x="8020050" y="3340100"/>
          <p14:tracePt t="76928" x="8037513" y="3390900"/>
          <p14:tracePt t="76941" x="8062913" y="3433763"/>
          <p14:tracePt t="76944" x="8080375" y="3484563"/>
          <p14:tracePt t="76955" x="8088313" y="3502025"/>
          <p14:tracePt t="77018" x="8121650" y="3502025"/>
          <p14:tracePt t="77036" x="8156575" y="3492500"/>
          <p14:tracePt t="77043" x="8275638" y="3441700"/>
          <p14:tracePt t="77052" x="8402638" y="3398838"/>
          <p14:tracePt t="77059" x="8572500" y="3330575"/>
          <p14:tracePt t="77068" x="8777288" y="3271838"/>
          <p14:tracePt t="77072" x="8997950" y="3228975"/>
          <p14:tracePt t="77084" x="9167813" y="3203575"/>
          <p14:tracePt t="77088" x="9320213" y="3195638"/>
          <p14:tracePt t="77099" x="9447213" y="3195638"/>
          <p14:tracePt t="77104" x="9558338" y="3195638"/>
          <p14:tracePt t="77116" x="9642475" y="3195638"/>
          <p14:tracePt t="77120" x="9720263" y="3211513"/>
          <p14:tracePt t="77133" x="9771063" y="3246438"/>
          <p14:tracePt t="77136" x="9786938" y="3263900"/>
          <p14:tracePt t="77149" x="9796463" y="3271838"/>
          <p14:tracePt t="77150" x="9796463" y="3289300"/>
          <p14:tracePt t="77164" x="9796463" y="3314700"/>
          <p14:tracePt t="77167" x="9796463" y="3330575"/>
          <p14:tracePt t="77190" x="9804400" y="3365500"/>
          <p14:tracePt t="77205" x="9804400" y="3373438"/>
          <p14:tracePt t="77388" x="9804400" y="3365500"/>
          <p14:tracePt t="77392" x="9804400" y="3330575"/>
          <p14:tracePt t="77406" x="9804400" y="3314700"/>
          <p14:tracePt t="77409" x="9796463" y="3279775"/>
          <p14:tracePt t="77420" x="9786938" y="3254375"/>
          <p14:tracePt t="77424" x="9779000" y="3238500"/>
          <p14:tracePt t="77437" x="9771063" y="3211513"/>
          <p14:tracePt t="77438" x="9753600" y="3203575"/>
          <p14:tracePt t="77452" x="9745663" y="3170238"/>
          <p14:tracePt t="77455" x="9720263" y="3152775"/>
          <p14:tracePt t="77470" x="9720263" y="3144838"/>
          <p14:tracePt t="77548" x="9728200" y="3144838"/>
          <p14:tracePt t="77552" x="9736138" y="3144838"/>
          <p14:tracePt t="77565" x="9761538" y="3144838"/>
          <p14:tracePt t="77568" x="9786938" y="3144838"/>
          <p14:tracePt t="77581" x="9829800" y="3144838"/>
          <p14:tracePt t="77583" x="9890125" y="3144838"/>
          <p14:tracePt t="77601" x="10034588" y="3144838"/>
          <p14:tracePt t="77613" x="10101263" y="3144838"/>
          <p14:tracePt t="77618" x="10169525" y="3144838"/>
          <p14:tracePt t="77628" x="10245725" y="3144838"/>
          <p14:tracePt t="77632" x="10313988" y="3144838"/>
          <p14:tracePt t="77648" x="10433050" y="3144838"/>
          <p14:tracePt t="77661" x="10475913" y="3144838"/>
          <p14:tracePt t="77666" x="10509250" y="3144838"/>
          <p14:tracePt t="77676" x="10544175" y="3144838"/>
          <p14:tracePt t="77681" x="10552113" y="3144838"/>
          <p14:tracePt t="77692" x="10569575" y="3152775"/>
          <p14:tracePt t="77699" x="10594975" y="3160713"/>
          <p14:tracePt t="77725" x="10602913" y="3160713"/>
          <p14:tracePt t="77792" x="10602913" y="3211513"/>
          <p14:tracePt t="77805" x="10602913" y="3238500"/>
          <p14:tracePt t="77810" x="10602913" y="3271838"/>
          <p14:tracePt t="77820" x="10602913" y="3314700"/>
          <p14:tracePt t="77825" x="10602913" y="3355975"/>
          <p14:tracePt t="77835" x="10602913" y="3390900"/>
          <p14:tracePt t="77839" x="10602913" y="3398838"/>
          <p14:tracePt t="77857" x="10602913" y="3408363"/>
          <p14:tracePt t="82948" x="10577513" y="3433763"/>
          <p14:tracePt t="82961" x="10526713" y="3467100"/>
          <p14:tracePt t="82966" x="10475913" y="3492500"/>
          <p14:tracePt t="82976" x="10399713" y="3517900"/>
          <p14:tracePt t="82981" x="10323513" y="3552825"/>
          <p14:tracePt t="82991" x="10237788" y="3578225"/>
          <p14:tracePt t="82998" x="10153650" y="3611563"/>
          <p14:tracePt t="83009" x="10042525" y="3646488"/>
          <p14:tracePt t="83014" x="9940925" y="3671888"/>
          <p14:tracePt t="83025" x="9847263" y="3687763"/>
          <p14:tracePt t="83031" x="9745663" y="3713163"/>
          <p14:tracePt t="83040" x="9667875" y="3722688"/>
          <p14:tracePt t="83045" x="9609138" y="3722688"/>
          <p14:tracePt t="83056" x="9566275" y="3722688"/>
          <p14:tracePt t="83063" x="9550400" y="3722688"/>
          <p14:tracePt t="83085" x="9532938" y="3722688"/>
          <p14:tracePt t="83088" x="9523413" y="3722688"/>
          <p14:tracePt t="83090" x="9482138" y="3722688"/>
          <p14:tracePt t="83102" x="9431338" y="3705225"/>
          <p14:tracePt t="83106" x="9396413" y="3697288"/>
          <p14:tracePt t="83124" x="9269413" y="3697288"/>
          <p14:tracePt t="83137" x="9183688" y="3697288"/>
          <p14:tracePt t="83140" x="9099550" y="3687763"/>
          <p14:tracePt t="83155" x="8963025" y="3662363"/>
          <p14:tracePt t="83168" x="8947150" y="3662363"/>
          <p14:tracePt t="83172" x="8929688" y="3662363"/>
          <p14:tracePt t="83280" x="8921750" y="3662363"/>
          <p14:tracePt t="83364" x="8904288" y="3687763"/>
          <p14:tracePt t="83376" x="8886825" y="3705225"/>
          <p14:tracePt t="83381" x="8878888" y="3738563"/>
          <p14:tracePt t="83393" x="8878888" y="3763963"/>
          <p14:tracePt t="83396" x="8878888" y="3790950"/>
          <p14:tracePt t="83410" x="8878888" y="3798888"/>
          <p14:tracePt t="83414" x="8878888" y="3816350"/>
          <p14:tracePt t="83430" x="8878888" y="3824288"/>
          <p14:tracePt t="84580" x="8861425" y="3832225"/>
          <p14:tracePt t="84596" x="8828088" y="3857625"/>
          <p14:tracePt t="84602" x="8802688" y="3883025"/>
          <p14:tracePt t="84613" x="8777288" y="3908425"/>
          <p14:tracePt t="84617" x="8750300" y="3925888"/>
          <p14:tracePt t="84634" x="8734425" y="3986213"/>
          <p14:tracePt t="84649" x="8674100" y="4105275"/>
          <p14:tracePt t="84662" x="8632825" y="4197350"/>
          <p14:tracePt t="84663" x="8589963" y="4300538"/>
          <p14:tracePt t="84682" x="8478838" y="4538663"/>
          <p14:tracePt t="84698" x="8359775" y="4775200"/>
          <p14:tracePt t="84708" x="8318500" y="4903788"/>
          <p14:tracePt t="84713" x="8250238" y="5056188"/>
          <p14:tracePt t="84724" x="8189913" y="5183188"/>
          <p14:tracePt t="84730" x="8131175" y="5302250"/>
          <p14:tracePt t="84740" x="8080375" y="5395913"/>
          <p14:tracePt t="84745" x="8012113" y="5489575"/>
          <p14:tracePt t="84757" x="7926388" y="5557838"/>
          <p14:tracePt t="84764" x="7842250" y="5608638"/>
          <p14:tracePt t="84772" x="7748588" y="5668963"/>
          <p14:tracePt t="84779" x="7654925" y="5710238"/>
          <p14:tracePt t="84789" x="7553325" y="5745163"/>
          <p14:tracePt t="84795" x="7467600" y="5778500"/>
          <p14:tracePt t="84805" x="7391400" y="5813425"/>
          <p14:tracePt t="84812" x="7315200" y="5838825"/>
          <p14:tracePt t="84821" x="7264400" y="5846763"/>
          <p14:tracePt t="84825" x="7239000" y="5846763"/>
          <p14:tracePt t="84836" x="7221538" y="5846763"/>
          <p14:tracePt t="84840" x="7196138" y="5846763"/>
          <p14:tracePt t="84852" x="7170738" y="5846763"/>
          <p14:tracePt t="84856" x="7145338" y="5838825"/>
          <p14:tracePt t="84869" x="7112000" y="5829300"/>
          <p14:tracePt t="84873" x="7069138" y="5821363"/>
          <p14:tracePt t="84887" x="6907213" y="5813425"/>
          <p14:tracePt t="84900" x="6823075" y="5813425"/>
          <p14:tracePt t="84903" x="6711950" y="5813425"/>
          <p14:tracePt t="84915" x="6592888" y="5813425"/>
          <p14:tracePt t="84919" x="6483350" y="5813425"/>
          <p14:tracePt t="84933" x="6354763" y="5813425"/>
          <p14:tracePt t="84936" x="6261100" y="5813425"/>
          <p14:tracePt t="84949" x="6159500" y="5813425"/>
          <p14:tracePt t="84953" x="6083300" y="5813425"/>
          <p14:tracePt t="84966" x="6015038" y="5813425"/>
          <p14:tracePt t="84968" x="5956300" y="5813425"/>
          <p14:tracePt t="84980" x="5913438" y="5813425"/>
          <p14:tracePt t="84983" x="5870575" y="5813425"/>
          <p14:tracePt t="84996" x="5853113" y="5813425"/>
          <p14:tracePt t="85015" x="5845175" y="5813425"/>
          <p14:tracePt t="85045" x="5845175" y="5803900"/>
          <p14:tracePt t="85061" x="5845175" y="5795963"/>
          <p14:tracePt t="85080" x="5845175" y="5788025"/>
          <p14:tracePt t="85123" x="5853113" y="5778500"/>
          <p14:tracePt t="85126" x="5870575" y="5761038"/>
          <p14:tracePt t="85146" x="5964238" y="5719763"/>
          <p14:tracePt t="85157" x="5989638" y="5702300"/>
          <p14:tracePt t="85161" x="6024563" y="5684838"/>
          <p14:tracePt t="85172" x="6040438" y="5676900"/>
          <p14:tracePt t="85179" x="6065838" y="5659438"/>
          <p14:tracePt t="85188" x="6065838" y="5651500"/>
          <p14:tracePt t="85241" x="6049963" y="5651500"/>
          <p14:tracePt t="85252" x="6024563" y="5641975"/>
          <p14:tracePt t="85257" x="5981700" y="5634038"/>
          <p14:tracePt t="85268" x="5938838" y="5626100"/>
          <p14:tracePt t="85272" x="5888038" y="5608638"/>
          <p14:tracePt t="85284" x="5827713" y="5591175"/>
          <p14:tracePt t="85287" x="5768975" y="5583238"/>
          <p14:tracePt t="85300" x="5726113" y="5575300"/>
          <p14:tracePt t="85304" x="5692775" y="5565775"/>
          <p14:tracePt t="85317" x="5657850" y="5565775"/>
          <p14:tracePt t="85319" x="5641975" y="5549900"/>
          <p14:tracePt t="85333" x="5632450" y="5540375"/>
          <p14:tracePt t="85336" x="5624513" y="5540375"/>
          <p14:tracePt t="85349" x="5616575" y="5532438"/>
          <p14:tracePt t="85498" x="5641975" y="5514975"/>
          <p14:tracePt t="85507" x="5683250" y="5507038"/>
          <p14:tracePt t="85513" x="5761038" y="5472113"/>
          <p14:tracePt t="85529" x="6032500" y="5327650"/>
          <p14:tracePt t="85542" x="6261100" y="5192713"/>
          <p14:tracePt t="85548" x="6542088" y="5038725"/>
          <p14:tracePt t="85557" x="6823075" y="4860925"/>
          <p14:tracePt t="85561" x="7145338" y="4657725"/>
          <p14:tracePt t="85574" x="7434263" y="4452938"/>
          <p14:tracePt t="85577" x="7697788" y="4257675"/>
          <p14:tracePt t="85588" x="7935913" y="4052888"/>
          <p14:tracePt t="85596" x="8131175" y="3883025"/>
          <p14:tracePt t="85609" x="8326438" y="3646488"/>
          <p14:tracePt t="85622" x="8385175" y="3535363"/>
          <p14:tracePt t="85628" x="8420100" y="3467100"/>
          <p14:tracePt t="85637" x="8435975" y="3398838"/>
          <p14:tracePt t="85640" x="8435975" y="3348038"/>
          <p14:tracePt t="85652" x="8435975" y="3297238"/>
          <p14:tracePt t="85655" x="8428038" y="3279775"/>
          <p14:tracePt t="85673" x="8394700" y="3238500"/>
          <p14:tracePt t="85685" x="8385175" y="3238500"/>
          <p14:tracePt t="85688" x="8369300" y="3228975"/>
          <p14:tracePt t="85701" x="8351838" y="3228975"/>
          <p14:tracePt t="85703" x="8343900" y="3228975"/>
          <p14:tracePt t="85715" x="8334375" y="3228975"/>
          <p14:tracePt t="85832" x="8318500" y="3228975"/>
          <p14:tracePt t="85846" x="8275638" y="3246438"/>
          <p14:tracePt t="85849" x="8250238" y="3246438"/>
          <p14:tracePt t="85861" x="8207375" y="3254375"/>
          <p14:tracePt t="85865" x="8164513" y="3271838"/>
          <p14:tracePt t="85880" x="8037513" y="3305175"/>
          <p14:tracePt t="85897" x="7935913" y="3330575"/>
          <p14:tracePt t="85912" x="7867650" y="3348038"/>
          <p14:tracePt t="85926" x="7850188" y="3348038"/>
          <p14:tracePt t="85976" x="7859713" y="3348038"/>
          <p14:tracePt t="85991" x="7875588" y="3348038"/>
          <p14:tracePt t="85995" x="7910513" y="3348038"/>
          <p14:tracePt t="86007" x="7943850" y="3340100"/>
          <p14:tracePt t="86011" x="7986713" y="3330575"/>
          <p14:tracePt t="86022" x="8012113" y="3322638"/>
          <p14:tracePt t="86028" x="8045450" y="3322638"/>
          <p14:tracePt t="86037" x="8080375" y="3322638"/>
          <p14:tracePt t="86044" x="8096250" y="3322638"/>
          <p14:tracePt t="86055" x="8121650" y="3322638"/>
          <p14:tracePt t="86061" x="8147050" y="3322638"/>
          <p14:tracePt t="86070" x="8174038" y="3322638"/>
          <p14:tracePt t="86077" x="8207375" y="3322638"/>
          <p14:tracePt t="86087" x="8250238" y="3322638"/>
          <p14:tracePt t="86090" x="8291513" y="3322638"/>
          <p14:tracePt t="86102" x="8318500" y="3322638"/>
          <p14:tracePt t="86115" x="8359775" y="3322638"/>
          <p14:tracePt t="86118" x="8435975" y="3322638"/>
          <p14:tracePt t="86120" x="8539163" y="3348038"/>
          <p14:tracePt t="86132" x="8666163" y="3382963"/>
          <p14:tracePt t="86136" x="8793163" y="3408363"/>
          <p14:tracePt t="86151" x="8980488" y="3449638"/>
          <p14:tracePt t="86155" x="9175750" y="3492500"/>
          <p14:tracePt t="86166" x="9345613" y="3527425"/>
          <p14:tracePt t="86170" x="9507538" y="3552825"/>
          <p14:tracePt t="86182" x="9652000" y="3568700"/>
          <p14:tracePt t="86186" x="9771063" y="3568700"/>
          <p14:tracePt t="86198" x="9872663" y="3568700"/>
          <p14:tracePt t="86201" x="9956800" y="3560763"/>
          <p14:tracePt t="86214" x="10009188" y="3552825"/>
          <p14:tracePt t="86216" x="10050463" y="3535363"/>
          <p14:tracePt t="86229" x="10093325" y="3517900"/>
          <p14:tracePt t="86233" x="10110788" y="3502025"/>
          <p14:tracePt t="86245" x="10118725" y="3484563"/>
          <p14:tracePt t="86250" x="10136188" y="3449638"/>
          <p14:tracePt t="86262" x="10144125" y="3416300"/>
          <p14:tracePt t="86267" x="10144125" y="3373438"/>
          <p14:tracePt t="86279" x="10144125" y="3348038"/>
          <p14:tracePt t="86280" x="10144125" y="3314700"/>
          <p14:tracePt t="86294" x="10144125" y="3289300"/>
          <p14:tracePt t="86296" x="10144125" y="3263900"/>
          <p14:tracePt t="86314" x="10136188" y="3254375"/>
          <p14:tracePt t="86358" x="10126663" y="3254375"/>
          <p14:tracePt t="86363" x="10118725" y="3254375"/>
          <p14:tracePt t="86374" x="10110788" y="3254375"/>
          <p14:tracePt t="86380" x="10085388" y="3279775"/>
          <p14:tracePt t="86391" x="10050463" y="3330575"/>
          <p14:tracePt t="86396" x="9999663" y="3424238"/>
          <p14:tracePt t="86407" x="9940925" y="3517900"/>
          <p14:tracePt t="86412" x="9880600" y="3619500"/>
          <p14:tracePt t="86422" x="9812338" y="3738563"/>
          <p14:tracePt t="86427" x="9736138" y="3841750"/>
          <p14:tracePt t="86438" x="9659938" y="3951288"/>
          <p14:tracePt t="86444" x="9575800" y="4052888"/>
          <p14:tracePt t="86458" x="9439275" y="4224338"/>
          <p14:tracePt t="86471" x="9371013" y="4291013"/>
          <p14:tracePt t="86474" x="9337675" y="4333875"/>
          <p14:tracePt t="86486" x="9294813" y="4368800"/>
          <p14:tracePt t="86490" x="9261475" y="4384675"/>
          <p14:tracePt t="86501" x="9251950" y="4394200"/>
          <p14:tracePt t="86506" x="9251950" y="4402138"/>
          <p14:tracePt t="86518" x="9244013" y="4402138"/>
          <p14:tracePt t="86581" x="9226550" y="4402138"/>
          <p14:tracePt t="86587" x="9201150" y="4402138"/>
          <p14:tracePt t="86599" x="9150350" y="4368800"/>
          <p14:tracePt t="86606" x="9064625" y="4316413"/>
          <p14:tracePt t="86613" x="8963025" y="4249738"/>
          <p14:tracePt t="86617" x="8861425" y="4164013"/>
          <p14:tracePt t="86628" x="8716963" y="4079875"/>
          <p14:tracePt t="86633" x="8615363" y="4002088"/>
          <p14:tracePt t="86645" x="8478838" y="3917950"/>
          <p14:tracePt t="86649" x="8359775" y="3832225"/>
          <p14:tracePt t="86663" x="8215313" y="3748088"/>
          <p14:tracePt t="86668" x="8070850" y="3636963"/>
          <p14:tracePt t="86682" x="7885113" y="3484563"/>
          <p14:tracePt t="86694" x="7832725" y="3433763"/>
          <p14:tracePt t="86698" x="7832725" y="3424238"/>
          <p14:tracePt t="86745" x="7867650" y="3424238"/>
          <p14:tracePt t="86758" x="7918450" y="3441700"/>
          <p14:tracePt t="86762" x="8012113" y="3467100"/>
          <p14:tracePt t="86773" x="8096250" y="3517900"/>
          <p14:tracePt t="86778" x="8207375" y="3586163"/>
          <p14:tracePt t="86795" x="8435975" y="3806825"/>
          <p14:tracePt t="86807" x="8555038" y="3943350"/>
          <p14:tracePt t="86811" x="8699500" y="4105275"/>
          <p14:tracePt t="86823" x="8818563" y="4232275"/>
          <p14:tracePt t="86826" x="8937625" y="4359275"/>
          <p14:tracePt t="86837" x="9031288" y="4452938"/>
          <p14:tracePt t="86842" x="9107488" y="4521200"/>
          <p14:tracePt t="86859" x="9175750" y="4572000"/>
          <p14:tracePt t="86901" x="9183688" y="4572000"/>
          <p14:tracePt t="86919" x="9201150" y="4538663"/>
          <p14:tracePt t="86925" x="9244013" y="4435475"/>
          <p14:tracePt t="86935" x="9320213" y="4283075"/>
          <p14:tracePt t="86938" x="9396413" y="4146550"/>
          <p14:tracePt t="86950" x="9498013" y="3951288"/>
          <p14:tracePt t="86953" x="9601200" y="3781425"/>
          <p14:tracePt t="86965" x="9710738" y="3629025"/>
          <p14:tracePt t="86970" x="9786938" y="3509963"/>
          <p14:tracePt t="86982" x="9872663" y="3408363"/>
          <p14:tracePt t="86985" x="9940925" y="3322638"/>
          <p14:tracePt t="86998" x="9999663" y="3263900"/>
          <p14:tracePt t="87002" x="10034588" y="3211513"/>
          <p14:tracePt t="87014" x="10050463" y="3195638"/>
          <p14:tracePt t="87017" x="10050463" y="3186113"/>
          <p14:tracePt t="87068" x="9999663" y="3271838"/>
          <p14:tracePt t="87082" x="9753600" y="3611563"/>
          <p14:tracePt t="87096" x="9523413" y="3883025"/>
          <p14:tracePt t="87100" x="9286875" y="4156075"/>
          <p14:tracePt t="87111" x="9005888" y="4435475"/>
          <p14:tracePt t="87121" x="8734425" y="4665663"/>
          <p14:tracePt t="87128" x="8359775" y="4911725"/>
          <p14:tracePt t="87142" x="8258175" y="4972050"/>
          <p14:tracePt t="87144" x="8199438" y="4987925"/>
          <p14:tracePt t="87160" x="8147050" y="4997450"/>
          <p14:tracePt t="87162" x="8105775" y="4987925"/>
          <p14:tracePt t="87179" x="7986713" y="4852988"/>
          <p14:tracePt t="87192" x="7900988" y="4749800"/>
          <p14:tracePt t="87196" x="7773988" y="4589463"/>
          <p14:tracePt t="87206" x="7654925" y="4435475"/>
          <p14:tracePt t="87211" x="7510463" y="4224338"/>
          <p14:tracePt t="87222" x="7416800" y="4087813"/>
          <p14:tracePt t="87228" x="7340600" y="3917950"/>
          <p14:tracePt t="87237" x="7289800" y="3816350"/>
          <p14:tracePt t="87243" x="7256463" y="3713163"/>
          <p14:tracePt t="87254" x="7246938" y="3636963"/>
          <p14:tracePt t="87261" x="7239000" y="3594100"/>
          <p14:tracePt t="87324" x="7256463" y="3619500"/>
          <p14:tracePt t="87334" x="7289800" y="3679825"/>
          <p14:tracePt t="87340" x="7340600" y="3781425"/>
          <p14:tracePt t="87350" x="7391400" y="3875088"/>
          <p14:tracePt t="87354" x="7459663" y="3994150"/>
          <p14:tracePt t="87365" x="7545388" y="4130675"/>
          <p14:tracePt t="87370" x="7621588" y="4265613"/>
          <p14:tracePt t="87383" x="7697788" y="4384675"/>
          <p14:tracePt t="87387" x="7766050" y="4495800"/>
          <p14:tracePt t="87401" x="7867650" y="4630738"/>
          <p14:tracePt t="87414" x="7893050" y="4673600"/>
          <p14:tracePt t="87417" x="7900988" y="4683125"/>
          <p14:tracePt t="87429" x="7910513" y="4683125"/>
          <p14:tracePt t="87433" x="7918450" y="4683125"/>
          <p14:tracePt t="88501" x="7875588" y="4724400"/>
          <p14:tracePt t="88513" x="7773988" y="4802188"/>
          <p14:tracePt t="88519" x="7654925" y="4886325"/>
          <p14:tracePt t="88528" x="7391400" y="5022850"/>
          <p14:tracePt t="88532" x="7059613" y="5192713"/>
          <p14:tracePt t="88544" x="6754813" y="5311775"/>
          <p14:tracePt t="88548" x="6491288" y="5413375"/>
          <p14:tracePt t="88560" x="6253163" y="5497513"/>
          <p14:tracePt t="88563" x="6049963" y="5549900"/>
          <p14:tracePt t="88577" x="5921375" y="5591175"/>
          <p14:tracePt t="88582" x="5802313" y="5608638"/>
          <p14:tracePt t="88593" x="5718175" y="5634038"/>
          <p14:tracePt t="88598" x="5632450" y="5651500"/>
          <p14:tracePt t="88611" x="5565775" y="5676900"/>
          <p14:tracePt t="88615" x="5522913" y="5684838"/>
          <p14:tracePt t="88629" x="5472113" y="5702300"/>
          <p14:tracePt t="88659" x="5462588" y="5702300"/>
          <p14:tracePt t="88675" x="5454650" y="5702300"/>
          <p14:tracePt t="88708" x="5446713" y="5702300"/>
          <p14:tracePt t="88867" x="5437188" y="5702300"/>
          <p14:tracePt t="88872" x="5437188" y="5694363"/>
          <p14:tracePt t="88883" x="5429250" y="5684838"/>
          <p14:tracePt t="88893" x="5429250" y="5659438"/>
          <p14:tracePt t="88930" x="5437188" y="5651500"/>
          <p14:tracePt t="88936" x="5446713" y="5651500"/>
          <p14:tracePt t="88946" x="5472113" y="5634038"/>
          <p14:tracePt t="88949" x="5505450" y="5626100"/>
          <p14:tracePt t="88962" x="5565775" y="5616575"/>
          <p14:tracePt t="88966" x="5641975" y="5616575"/>
          <p14:tracePt t="88982" x="5845175" y="5616575"/>
          <p14:tracePt t="88994" x="5964238" y="5616575"/>
          <p14:tracePt t="88997" x="6091238" y="5616575"/>
          <p14:tracePt t="89011" x="6227763" y="5616575"/>
          <p14:tracePt t="89012" x="6380163" y="5616575"/>
          <p14:tracePt t="89027" x="6524625" y="5626100"/>
          <p14:tracePt t="89031" x="6678613" y="5626100"/>
          <p14:tracePt t="89043" x="6823075" y="5626100"/>
          <p14:tracePt t="89045" x="6950075" y="5626100"/>
          <p14:tracePt t="89064" x="7188200" y="5626100"/>
          <p14:tracePt t="89078" x="7400925" y="5626100"/>
          <p14:tracePt t="89089" x="7485063" y="5626100"/>
          <p14:tracePt t="89094" x="7570788" y="5634038"/>
          <p14:tracePt t="89106" x="7654925" y="5634038"/>
          <p14:tracePt t="89111" x="7740650" y="5634038"/>
          <p14:tracePt t="89128" x="7867650" y="5634038"/>
          <p14:tracePt t="89139" x="7943850" y="5616575"/>
          <p14:tracePt t="89149" x="8020050" y="5608638"/>
          <p14:tracePt t="89153" x="8080375" y="5600700"/>
          <p14:tracePt t="89157" x="8139113" y="5591175"/>
          <p14:tracePt t="89168" x="8181975" y="5583238"/>
          <p14:tracePt t="89173" x="8215313" y="5575300"/>
          <p14:tracePt t="89194" x="8258175" y="5557838"/>
          <p14:tracePt t="89200" x="8283575" y="5549900"/>
          <p14:tracePt t="89205" x="8308975" y="5540375"/>
          <p14:tracePt t="89217" x="8318500" y="5532438"/>
          <p14:tracePt t="89221" x="8326438" y="5532438"/>
          <p14:tracePt t="89238" x="8369300" y="5514975"/>
          <p14:tracePt t="89250" x="8377238" y="5514975"/>
          <p14:tracePt t="89254" x="8394700" y="5497513"/>
          <p14:tracePt t="89267" x="8410575" y="5489575"/>
          <p14:tracePt t="89270" x="8420100" y="5481638"/>
          <p14:tracePt t="89281" x="8435975" y="5472113"/>
          <p14:tracePt t="89286" x="8453438" y="5472113"/>
          <p14:tracePt t="89302" x="8470900" y="5464175"/>
          <p14:tracePt t="89314" x="8478838" y="5464175"/>
          <p14:tracePt t="89318" x="8478838" y="5456238"/>
          <p14:tracePt t="89330" x="8496300" y="5446713"/>
          <p14:tracePt t="89334" x="8504238" y="5438775"/>
          <p14:tracePt t="89347" x="8513763" y="5430838"/>
          <p14:tracePt t="89348" x="8529638" y="5421313"/>
          <p14:tracePt t="89361" x="8547100" y="5413375"/>
          <p14:tracePt t="89365" x="8572500" y="5405438"/>
          <p14:tracePt t="89377" x="8589963" y="5395913"/>
          <p14:tracePt t="89381" x="8597900" y="5395913"/>
          <p14:tracePt t="89393" x="8615363" y="5380038"/>
          <p14:tracePt t="89397" x="8623300" y="5370513"/>
          <p14:tracePt t="89409" x="8632825" y="5370513"/>
          <p14:tracePt t="89428" x="8640763" y="5362575"/>
          <p14:tracePt t="89432" x="8648700" y="5337175"/>
          <p14:tracePt t="89447" x="8699500" y="5243513"/>
          <p14:tracePt t="89462" x="8750300" y="5149850"/>
          <p14:tracePt t="89476" x="8767763" y="5099050"/>
          <p14:tracePt t="89480" x="8777288" y="5064125"/>
          <p14:tracePt t="89493" x="8793163" y="4972050"/>
          <p14:tracePt t="89512" x="8793163" y="4911725"/>
          <p14:tracePt t="89524" x="8793163" y="4894263"/>
          <p14:tracePt t="89528" x="8793163" y="4886325"/>
          <p14:tracePt t="89538" x="8793163" y="4878388"/>
          <p14:tracePt t="90644" x="8802688" y="4878388"/>
          <p14:tracePt t="91084" x="8818563" y="4868863"/>
          <p14:tracePt t="91089" x="8828088" y="4860925"/>
          <p14:tracePt t="91101" x="8843963" y="4843463"/>
          <p14:tracePt t="91107" x="8869363" y="4818063"/>
          <p14:tracePt t="91116" x="8894763" y="4802188"/>
          <p14:tracePt t="91120" x="8904288" y="4802188"/>
          <p14:tracePt t="91131" x="8912225" y="4784725"/>
          <p14:tracePt t="91135" x="8929688" y="4767263"/>
          <p14:tracePt t="91148" x="8937625" y="4767263"/>
          <p14:tracePt t="92272" x="8921750" y="4792663"/>
          <p14:tracePt t="92278" x="8912225" y="4802188"/>
          <p14:tracePt t="92289" x="8904288" y="4802188"/>
          <p14:tracePt t="92293" x="8904288" y="4818063"/>
          <p14:tracePt t="92304" x="8904288" y="4827588"/>
          <p14:tracePt t="92309" x="8894763" y="4843463"/>
          <p14:tracePt t="92319" x="8894763" y="4852988"/>
          <p14:tracePt t="92324" x="8894763" y="4868863"/>
          <p14:tracePt t="92337" x="8894763" y="4886325"/>
          <p14:tracePt t="92343" x="8894763" y="4894263"/>
          <p14:tracePt t="93402" x="8894763" y="4929188"/>
          <p14:tracePt t="93418" x="8894763" y="4954588"/>
          <p14:tracePt t="93424" x="8894763" y="4972050"/>
          <p14:tracePt t="93434" x="8894763" y="4979988"/>
          <p14:tracePt t="93441" x="8894763" y="4987925"/>
          <p14:tracePt t="93450" x="8894763" y="4997450"/>
          <p14:tracePt t="93465" x="8886825" y="5013325"/>
          <p14:tracePt t="93470" x="8869363" y="5022850"/>
          <p14:tracePt t="93487" x="8861425" y="5022850"/>
          <p14:tracePt t="93498" x="8853488" y="5022850"/>
          <p14:tracePt t="93674" x="8861425" y="5022850"/>
          <p14:tracePt t="93679" x="8878888" y="5022850"/>
          <p14:tracePt t="93690" x="8894763" y="5005388"/>
          <p14:tracePt t="93695" x="8921750" y="4997450"/>
          <p14:tracePt t="93707" x="8929688" y="4987925"/>
          <p14:tracePt t="93710" x="8947150" y="4979988"/>
          <p14:tracePt t="93723" x="8963025" y="4972050"/>
          <p14:tracePt t="93727" x="8972550" y="4962525"/>
          <p14:tracePt t="93742" x="8980488" y="4954588"/>
          <p14:tracePt t="93756" x="8988425" y="4954588"/>
          <p14:tracePt t="93759" x="8988425" y="4946650"/>
          <p14:tracePt t="93770" x="8997950" y="4946650"/>
          <p14:tracePt t="93787" x="8997950" y="4937125"/>
          <p14:tracePt t="93819" x="8997950" y="4929188"/>
          <p14:tracePt t="93827" x="8997950" y="4911725"/>
          <p14:tracePt t="93834" x="8997950" y="4886325"/>
          <p14:tracePt t="93843" x="9005888" y="4868863"/>
          <p14:tracePt t="93850" x="9013825" y="4843463"/>
          <p14:tracePt t="93856" x="9013825" y="4818063"/>
          <p14:tracePt t="93865" x="9023350" y="4792663"/>
          <p14:tracePt t="93870" x="9023350" y="4784725"/>
          <p14:tracePt t="93883" x="9031288" y="4749800"/>
          <p14:tracePt t="93893" x="9031288" y="4724400"/>
          <p14:tracePt t="93898" x="9031288" y="4716463"/>
          <p14:tracePt t="93902" x="9031288" y="4691063"/>
          <p14:tracePt t="93913" x="9031288" y="4665663"/>
          <p14:tracePt t="93916" x="9031288" y="4648200"/>
          <p14:tracePt t="93930" x="9031288" y="4622800"/>
          <p14:tracePt t="93935" x="9031288" y="4605338"/>
          <p14:tracePt t="93946" x="9031288" y="4579938"/>
          <p14:tracePt t="93951" x="9031288" y="4546600"/>
          <p14:tracePt t="93961" x="9031288" y="4513263"/>
          <p14:tracePt t="93965" x="9031288" y="4495800"/>
          <p14:tracePt t="93976" x="9031288" y="4478338"/>
          <p14:tracePt t="93981" x="9031288" y="4452938"/>
          <p14:tracePt t="93995" x="9031288" y="4435475"/>
          <p14:tracePt t="93998" x="9031288" y="4427538"/>
          <p14:tracePt t="94011" x="9031288" y="4410075"/>
          <p14:tracePt t="94015" x="9031288" y="4394200"/>
          <p14:tracePt t="94028" x="9031288" y="4384675"/>
          <p14:tracePt t="94031" x="9031288" y="4376738"/>
          <p14:tracePt t="94046" x="9031288" y="4368800"/>
          <p14:tracePt t="94075" x="9031288" y="4359275"/>
          <p14:tracePt t="94090" x="9031288" y="4351338"/>
          <p14:tracePt t="94107" x="9031288" y="4341813"/>
          <p14:tracePt t="94110" x="9031288" y="4333875"/>
          <p14:tracePt t="94124" x="9031288" y="4325938"/>
          <p14:tracePt t="94127" x="9031288" y="4308475"/>
          <p14:tracePt t="94144" x="9023350" y="4291013"/>
          <p14:tracePt t="94159" x="9013825" y="4249738"/>
          <p14:tracePt t="94169" x="9013825" y="4232275"/>
          <p14:tracePt t="94173" x="9013825" y="4206875"/>
          <p14:tracePt t="94187" x="9005888" y="4181475"/>
          <p14:tracePt t="94195" x="9005888" y="4156075"/>
          <p14:tracePt t="94200" x="9005888" y="4130675"/>
          <p14:tracePt t="94205" x="8997950" y="4113213"/>
          <p14:tracePt t="94216" x="8988425" y="4087813"/>
          <p14:tracePt t="94221" x="8988425" y="4062413"/>
          <p14:tracePt t="94232" x="8988425" y="4052888"/>
          <p14:tracePt t="94238" x="8980488" y="4037013"/>
          <p14:tracePt t="94251" x="8980488" y="4011613"/>
          <p14:tracePt t="94255" x="8972550" y="4002088"/>
          <p14:tracePt t="94271" x="8963025" y="3976688"/>
          <p14:tracePt t="94281" x="8955088" y="3968750"/>
          <p14:tracePt t="94284" x="8955088" y="3951288"/>
          <p14:tracePt t="94297" x="8947150" y="3943350"/>
          <p14:tracePt t="94318" x="8929688" y="3925888"/>
          <p14:tracePt t="94332" x="8929688" y="3917950"/>
          <p14:tracePt t="94336" x="8929688" y="3908425"/>
          <p14:tracePt t="94350" x="8921750" y="3883025"/>
          <p14:tracePt t="94367" x="8921750" y="3875088"/>
          <p14:tracePt t="97497" x="8894763" y="3875088"/>
          <p14:tracePt t="97502" x="8886825" y="3875088"/>
          <p14:tracePt t="97515" x="8828088" y="3857625"/>
          <p14:tracePt t="97519" x="8767763" y="3832225"/>
          <p14:tracePt t="97533" x="8564563" y="3790950"/>
          <p14:tracePt t="97544" x="8462963" y="3756025"/>
          <p14:tracePt t="97549" x="8359775" y="3730625"/>
          <p14:tracePt t="97563" x="8266113" y="3713163"/>
          <p14:tracePt t="97566" x="8199438" y="3687763"/>
          <p14:tracePt t="97579" x="8139113" y="3679825"/>
          <p14:tracePt t="97583" x="8088313" y="3662363"/>
          <p14:tracePt t="97594" x="8080375" y="3662363"/>
          <p14:tracePt t="100704" x="8080375" y="3636963"/>
          <p14:tracePt t="100709" x="8080375" y="3629025"/>
          <p14:tracePt t="100720" x="8070850" y="3568700"/>
          <p14:tracePt t="100724" x="8062913" y="3509963"/>
          <p14:tracePt t="100737" x="8029575" y="3433763"/>
          <p14:tracePt t="100740" x="7986713" y="3355975"/>
          <p14:tracePt t="100751" x="7943850" y="3297238"/>
          <p14:tracePt t="100755" x="7893050" y="3228975"/>
          <p14:tracePt t="100773" x="7807325" y="3109913"/>
          <p14:tracePt t="100790" x="7791450" y="3094038"/>
          <p14:tracePt t="100799" x="7791450" y="3084513"/>
          <p14:tracePt t="100836" x="7850188" y="3059113"/>
          <p14:tracePt t="100848" x="7900988" y="3041650"/>
          <p14:tracePt t="100852" x="8004175" y="3025775"/>
          <p14:tracePt t="100863" x="8139113" y="3008313"/>
          <p14:tracePt t="100869" x="8359775" y="2990850"/>
          <p14:tracePt t="100881" x="8658225" y="2974975"/>
          <p14:tracePt t="100887" x="9005888" y="2957513"/>
          <p14:tracePt t="100896" x="9413875" y="2957513"/>
          <p14:tracePt t="100907" x="9812338" y="2957513"/>
          <p14:tracePt t="100912" x="10220325" y="2957513"/>
          <p14:tracePt t="100916" x="10594975" y="2957513"/>
          <p14:tracePt t="100928" x="10909300" y="2957513"/>
          <p14:tracePt t="100932" x="11172825" y="2957513"/>
          <p14:tracePt t="100945" x="11385550" y="2965450"/>
          <p14:tracePt t="100949" x="11545888" y="2990850"/>
          <p14:tracePt t="100960" x="11664950" y="3008313"/>
          <p14:tracePt t="100964" x="11733213" y="3025775"/>
          <p14:tracePt t="100976" x="11741150" y="3025775"/>
          <p14:tracePt t="100990" x="11733213" y="3041650"/>
          <p14:tracePt t="100994" x="11733213" y="3051175"/>
          <p14:tracePt t="101008" x="11699875" y="3076575"/>
          <p14:tracePt t="101011" x="11631613" y="3109913"/>
          <p14:tracePt t="101025" x="11545888" y="3170238"/>
          <p14:tracePt t="101030" x="11393488" y="3246438"/>
          <p14:tracePt t="101040" x="11198225" y="3330575"/>
          <p14:tracePt t="101044" x="10934700" y="3433763"/>
          <p14:tracePt t="101057" x="10696575" y="3509963"/>
          <p14:tracePt t="101059" x="10415588" y="3578225"/>
          <p14:tracePt t="101071" x="10136188" y="3629025"/>
          <p14:tracePt t="101074" x="9796463" y="3679825"/>
          <p14:tracePt t="101090" x="9498013" y="3713163"/>
          <p14:tracePt t="101094" x="9261475" y="3730625"/>
          <p14:tracePt t="101103" x="9082088" y="3730625"/>
          <p14:tracePt t="101109" x="8972550" y="3730625"/>
          <p14:tracePt t="101121" x="8955088" y="3730625"/>
          <p14:tracePt t="101156" x="9005888" y="3730625"/>
          <p14:tracePt t="101169" x="9117013" y="3705225"/>
          <p14:tracePt t="101174" x="9294813" y="3679825"/>
          <p14:tracePt t="101189" x="9983788" y="3611563"/>
          <p14:tracePt t="101207" x="10833100" y="3568700"/>
          <p14:tracePt t="101226" x="11266488" y="3568700"/>
          <p14:tracePt t="101229" x="11606213" y="3568700"/>
          <p14:tracePt t="101241" x="12080875" y="3603625"/>
          <p14:tracePt t="101338" x="11885613" y="3867150"/>
          <p14:tracePt t="101342" x="11682413" y="3925888"/>
          <p14:tracePt t="101358" x="11291888" y="4011613"/>
          <p14:tracePt t="101374" x="11044238" y="4062413"/>
          <p14:tracePt t="101389" x="10977563" y="4070350"/>
          <p14:tracePt t="101795" x="10952163" y="4070350"/>
          <p14:tracePt t="101799" x="10942638" y="4070350"/>
          <p14:tracePt t="101809" x="10866438" y="4070350"/>
          <p14:tracePt t="101813" x="10764838" y="4070350"/>
          <p14:tracePt t="101827" x="10569575" y="4062413"/>
          <p14:tracePt t="101831" x="10356850" y="4052888"/>
          <p14:tracePt t="101842" x="10179050" y="4037013"/>
          <p14:tracePt t="101845" x="10025063" y="4037013"/>
          <p14:tracePt t="101858" x="9898063" y="4027488"/>
          <p14:tracePt t="101861" x="9779000" y="4011613"/>
          <p14:tracePt t="101874" x="9685338" y="4011613"/>
          <p14:tracePt t="101887" x="9601200" y="4011613"/>
          <p14:tracePt t="101894" x="9464675" y="4002088"/>
          <p14:tracePt t="101905" x="9405938" y="3994150"/>
          <p14:tracePt t="101909" x="9363075" y="3994150"/>
          <p14:tracePt t="101922" x="9328150" y="3994150"/>
          <p14:tracePt t="101938" x="9320213" y="3994150"/>
          <p14:tracePt t="101941" x="9312275" y="3994150"/>
          <p14:tracePt t="102661" x="9294813" y="3986213"/>
          <p14:tracePt t="102667" x="9286875" y="3986213"/>
          <p14:tracePt t="102676" x="9261475" y="3976688"/>
          <p14:tracePt t="102681" x="9226550" y="3968750"/>
          <p14:tracePt t="102693" x="9201150" y="3960813"/>
          <p14:tracePt t="102697" x="9193213" y="3960813"/>
          <p14:tracePt t="102756" x="9175750" y="3960813"/>
          <p14:tracePt t="102761" x="9167813" y="3960813"/>
          <p14:tracePt t="103342" x="9124950" y="3960813"/>
          <p14:tracePt t="103354" x="8980488" y="3976688"/>
          <p14:tracePt t="103370" x="8666163" y="3994150"/>
          <p14:tracePt t="103379" x="8513763" y="3986213"/>
          <p14:tracePt t="103384" x="8359775" y="3976688"/>
          <p14:tracePt t="103396" x="8215313" y="3951288"/>
          <p14:tracePt t="103402" x="8096250" y="3917950"/>
          <p14:tracePt t="103413" x="7977188" y="3883025"/>
          <p14:tracePt t="103416" x="7900988" y="3832225"/>
          <p14:tracePt t="103427" x="7850188" y="3763963"/>
          <p14:tracePt t="103431" x="7807325" y="3697288"/>
          <p14:tracePt t="103443" x="7781925" y="3629025"/>
          <p14:tracePt t="103447" x="7766050" y="3560763"/>
          <p14:tracePt t="103460" x="7756525" y="3502025"/>
          <p14:tracePt t="103464" x="7748588" y="3441700"/>
          <p14:tracePt t="103476" x="7748588" y="3390900"/>
          <p14:tracePt t="103480" x="7748588" y="3330575"/>
          <p14:tracePt t="103492" x="7748588" y="3289300"/>
          <p14:tracePt t="103496" x="7748588" y="3254375"/>
          <p14:tracePt t="103507" x="7748588" y="3221038"/>
          <p14:tracePt t="103512" x="7748588" y="3203575"/>
          <p14:tracePt t="103524" x="7748588" y="3186113"/>
          <p14:tracePt t="103528" x="7756525" y="3186113"/>
          <p14:tracePt t="103588" x="7773988" y="3211513"/>
          <p14:tracePt t="103592" x="7791450" y="3246438"/>
          <p14:tracePt t="103604" x="7824788" y="3340100"/>
          <p14:tracePt t="103608" x="7875588" y="3467100"/>
          <p14:tracePt t="103621" x="7951788" y="3662363"/>
          <p14:tracePt t="103623" x="8045450" y="3875088"/>
          <p14:tracePt t="103639" x="8283575" y="4316413"/>
          <p14:tracePt t="103652" x="8402638" y="4495800"/>
          <p14:tracePt t="103654" x="8521700" y="4622800"/>
          <p14:tracePt t="103670" x="8759825" y="4784725"/>
          <p14:tracePt t="103685" x="8894763" y="4818063"/>
          <p14:tracePt t="103687" x="9023350" y="4835525"/>
          <p14:tracePt t="103704" x="9337675" y="4733925"/>
          <p14:tracePt t="103722" x="9796463" y="4460875"/>
          <p14:tracePt t="103736" x="10255250" y="4052888"/>
          <p14:tracePt t="103750" x="10526713" y="3798888"/>
          <p14:tracePt t="103755" x="10790238" y="3517900"/>
          <p14:tracePt t="103768" x="11206163" y="3008313"/>
          <p14:tracePt t="103781" x="11376025" y="2778125"/>
          <p14:tracePt t="103787" x="11503025" y="2549525"/>
          <p14:tracePt t="103797" x="11588750" y="2387600"/>
          <p14:tracePt t="103803" x="11639550" y="2235200"/>
          <p14:tracePt t="103814" x="11657013" y="2133600"/>
          <p14:tracePt t="103819" x="11674475" y="2030413"/>
          <p14:tracePt t="103831" x="11682413" y="1946275"/>
          <p14:tracePt t="103844" x="11682413" y="1938338"/>
          <p14:tracePt t="103877" x="11664950" y="1946275"/>
          <p14:tracePt t="103883" x="11664950" y="1954213"/>
          <p14:tracePt t="103897" x="11520488" y="2174875"/>
          <p14:tracePt t="103911" x="11172825" y="2820988"/>
          <p14:tracePt t="103923" x="10977563" y="3186113"/>
          <p14:tracePt t="103926" x="10764838" y="3552825"/>
          <p14:tracePt t="103940" x="10594975" y="3816350"/>
          <p14:tracePt t="103944" x="10433050" y="4019550"/>
          <p14:tracePt t="103956" x="10339388" y="4130675"/>
          <p14:tracePt t="103960" x="10255250" y="4206875"/>
          <p14:tracePt t="103973" x="10204450" y="4249738"/>
          <p14:tracePt t="103975" x="10194925" y="4257675"/>
          <p14:tracePt t="103988" x="10186988" y="4257675"/>
          <p14:tracePt t="105218" x="10153650" y="4257675"/>
          <p14:tracePt t="105223" x="10144125" y="4257675"/>
          <p14:tracePt t="105233" x="10017125" y="4240213"/>
          <p14:tracePt t="105238" x="9906000" y="4197350"/>
          <p14:tracePt t="105247" x="9694863" y="4146550"/>
          <p14:tracePt t="105252" x="9439275" y="4079875"/>
          <p14:tracePt t="105272" x="8921750" y="3951288"/>
          <p14:tracePt t="105280" x="8691563" y="3875088"/>
          <p14:tracePt t="105285" x="8504238" y="3806825"/>
          <p14:tracePt t="105295" x="8351838" y="3738563"/>
          <p14:tracePt t="105306" x="8240713" y="3679825"/>
          <p14:tracePt t="105310" x="8164513" y="3629025"/>
          <p14:tracePt t="105315" x="8113713" y="3586163"/>
          <p14:tracePt t="105330" x="8105775" y="3578225"/>
          <p14:tracePt t="105425" x="8105775" y="3552825"/>
          <p14:tracePt t="105429" x="8105775" y="3543300"/>
          <p14:tracePt t="105440" x="8105775" y="3517900"/>
          <p14:tracePt t="105443" x="8105775" y="3475038"/>
          <p14:tracePt t="105456" x="8105775" y="3441700"/>
          <p14:tracePt t="105460" x="8105775" y="3408363"/>
          <p14:tracePt t="105472" x="8105775" y="3365500"/>
          <p14:tracePt t="105475" x="8105775" y="3322638"/>
          <p14:tracePt t="105487" x="8105775" y="3279775"/>
          <p14:tracePt t="105491" x="8105775" y="3246438"/>
          <p14:tracePt t="105504" x="8105775" y="3211513"/>
          <p14:tracePt t="105508" x="8105775" y="3195638"/>
          <p14:tracePt t="105520" x="8096250" y="3178175"/>
          <p14:tracePt t="105524" x="8088313" y="3170238"/>
          <p14:tracePt t="105537" x="8080375" y="3160713"/>
          <p14:tracePt t="105552" x="8080375" y="3152775"/>
          <p14:tracePt t="105569" x="8070850" y="3152775"/>
          <p14:tracePt t="105585" x="8062913" y="3152775"/>
          <p14:tracePt t="105602" x="8054975" y="3152775"/>
          <p14:tracePt t="105621" x="8037513" y="3144838"/>
          <p14:tracePt t="105635" x="8029575" y="3144838"/>
          <p14:tracePt t="105997" x="8029575" y="3178175"/>
          <p14:tracePt t="106015" x="8029575" y="3297238"/>
          <p14:tracePt t="106029" x="7994650" y="3722688"/>
          <p14:tracePt t="106040" x="7918450" y="3986213"/>
          <p14:tracePt t="106044" x="7773988" y="4257675"/>
          <p14:tracePt t="106055" x="7596188" y="4546600"/>
          <p14:tracePt t="106059" x="7366000" y="4818063"/>
          <p14:tracePt t="106071" x="7119938" y="5048250"/>
          <p14:tracePt t="106075" x="6856413" y="5243513"/>
          <p14:tracePt t="106087" x="6618288" y="5405438"/>
          <p14:tracePt t="106091" x="6423025" y="5514975"/>
          <p14:tracePt t="106109" x="6134100" y="5626100"/>
          <p14:tracePt t="106120" x="6007100" y="5651500"/>
          <p14:tracePt t="106124" x="5905500" y="5659438"/>
          <p14:tracePt t="106139" x="5708650" y="5668963"/>
          <p14:tracePt t="106153" x="5607050" y="5668963"/>
          <p14:tracePt t="106156" x="5522913" y="5651500"/>
          <p14:tracePt t="106170" x="5454650" y="5626100"/>
          <p14:tracePt t="106173" x="5394325" y="5591175"/>
          <p14:tracePt t="106189" x="5267325" y="5532438"/>
          <p14:tracePt t="106204" x="5089525" y="5430838"/>
          <p14:tracePt t="106218" x="4987925" y="5370513"/>
          <p14:tracePt t="106220" x="4851400" y="5311775"/>
          <p14:tracePt t="106236" x="4511675" y="5149850"/>
          <p14:tracePt t="106256" x="4162425" y="4997450"/>
          <p14:tracePt t="106271" x="3873500" y="4868863"/>
          <p14:tracePt t="106285" x="3713163" y="4827588"/>
          <p14:tracePt t="106295" x="3703638" y="4827588"/>
          <p14:tracePt t="106360" x="3721100" y="4810125"/>
          <p14:tracePt t="106364" x="3756025" y="4784725"/>
          <p14:tracePt t="106376" x="3806825" y="4741863"/>
          <p14:tracePt t="106381" x="3857625" y="4716463"/>
          <p14:tracePt t="106392" x="3883025" y="4699000"/>
          <p14:tracePt t="106395" x="3916363" y="4673600"/>
          <p14:tracePt t="106408" x="3967163" y="4640263"/>
          <p14:tracePt t="106412" x="3976688" y="4630738"/>
          <p14:tracePt t="106423" x="3984625" y="4630738"/>
          <p14:tracePt t="106428" x="3992563" y="4630738"/>
          <p14:tracePt t="106689" x="3916363" y="4630738"/>
          <p14:tracePt t="106699" x="3771900" y="4648200"/>
          <p14:tracePt t="106703" x="3594100" y="4657725"/>
          <p14:tracePt t="106713" x="3355975" y="4673600"/>
          <p14:tracePt t="106718" x="3117850" y="4691063"/>
          <p14:tracePt t="106729" x="2889250" y="4691063"/>
          <p14:tracePt t="106734" x="2651125" y="4691063"/>
          <p14:tracePt t="106745" x="2420938" y="4691063"/>
          <p14:tracePt t="106750" x="2217738" y="4691063"/>
          <p14:tracePt t="106762" x="2038350" y="4691063"/>
          <p14:tracePt t="106766" x="1885950" y="4691063"/>
          <p14:tracePt t="106779" x="1758950" y="4691063"/>
          <p14:tracePt t="106785" x="1647825" y="4691063"/>
          <p14:tracePt t="106794" x="1563688" y="4691063"/>
          <p14:tracePt t="106801" x="1477963" y="4691063"/>
          <p14:tracePt t="106810" x="1435100" y="4691063"/>
          <p14:tracePt t="106813" x="1393825" y="4691063"/>
          <p14:tracePt t="106878" x="1401763" y="4691063"/>
          <p14:tracePt t="106890" x="1427163" y="4673600"/>
          <p14:tracePt t="106895" x="1477963" y="4648200"/>
          <p14:tracePt t="106906" x="1579563" y="4597400"/>
          <p14:tracePt t="106910" x="1716088" y="4538663"/>
          <p14:tracePt t="106922" x="1843088" y="4478338"/>
          <p14:tracePt t="106926" x="2022475" y="4402138"/>
          <p14:tracePt t="106937" x="2182813" y="4316413"/>
          <p14:tracePt t="106941" x="2370138" y="4232275"/>
          <p14:tracePt t="106953" x="2506663" y="4171950"/>
          <p14:tracePt t="106957" x="2616200" y="4113213"/>
          <p14:tracePt t="106969" x="2709863" y="4070350"/>
          <p14:tracePt t="106973" x="2760663" y="4052888"/>
          <p14:tracePt t="106987" x="2760663" y="4044950"/>
          <p14:tracePt t="107178" x="2770188" y="4044950"/>
          <p14:tracePt t="107187" x="2770188" y="4052888"/>
          <p14:tracePt t="107194" x="2770188" y="4079875"/>
          <p14:tracePt t="107202" x="2778125" y="4105275"/>
          <p14:tracePt t="107209" x="2786063" y="4164013"/>
          <p14:tracePt t="107212" x="2786063" y="4232275"/>
          <p14:tracePt t="107224" x="2786063" y="4316413"/>
          <p14:tracePt t="107228" x="2752725" y="4410075"/>
          <p14:tracePt t="107240" x="2693988" y="4513263"/>
          <p14:tracePt t="107244" x="2600325" y="4622800"/>
          <p14:tracePt t="107256" x="2481263" y="4716463"/>
          <p14:tracePt t="107260" x="2251075" y="4868863"/>
          <p14:tracePt t="107272" x="1997075" y="5022850"/>
          <p14:tracePt t="107276" x="1716088" y="5157788"/>
          <p14:tracePt t="107290" x="1409700" y="5302250"/>
          <p14:tracePt t="107293" x="1138238" y="5438775"/>
          <p14:tracePt t="107306" x="892175" y="5532438"/>
          <p14:tracePt t="107316" x="654050" y="5616575"/>
          <p14:tracePt t="107322" x="484188" y="5668963"/>
          <p14:tracePt t="107324" x="339725" y="5694363"/>
          <p14:tracePt t="107336" x="238125" y="5702300"/>
          <p14:tracePt t="107340" x="152400" y="5710238"/>
          <p14:tracePt t="107357" x="58738" y="5735638"/>
          <p14:tracePt t="107370" x="42863" y="5735638"/>
          <p14:tracePt t="107422" x="58738" y="5735638"/>
          <p14:tracePt t="107435" x="93663" y="5735638"/>
          <p14:tracePt t="107439" x="136525" y="5719763"/>
          <p14:tracePt t="107453" x="390525" y="5710238"/>
          <p14:tracePt t="107467" x="628650" y="5710238"/>
          <p14:tracePt t="107470" x="884238" y="5710238"/>
          <p14:tracePt t="107483" x="1249363" y="5735638"/>
          <p14:tracePt t="107486" x="1606550" y="5795963"/>
          <p14:tracePt t="107498" x="2030413" y="5889625"/>
          <p14:tracePt t="107502" x="2379663" y="5983288"/>
          <p14:tracePt t="107521" x="3016250" y="6178550"/>
          <p14:tracePt t="107531" x="3305175" y="6262688"/>
          <p14:tracePt t="107537" x="3508375" y="6323013"/>
          <p14:tracePt t="107547" x="3678238" y="6356350"/>
          <p14:tracePt t="107552" x="3822700" y="6391275"/>
          <p14:tracePt t="107560" x="3925888" y="6407150"/>
          <p14:tracePt t="107566" x="4010025" y="6416675"/>
          <p14:tracePt t="107583" x="4027488" y="6416675"/>
          <p14:tracePt t="107609" x="4035425" y="6373813"/>
          <p14:tracePt t="107614" x="4052888" y="6313488"/>
          <p14:tracePt t="107626" x="4078288" y="6229350"/>
          <p14:tracePt t="107631" x="4103688" y="6092825"/>
          <p14:tracePt t="107642" x="4111625" y="5957888"/>
          <p14:tracePt t="107647" x="4129088" y="5778500"/>
          <p14:tracePt t="107658" x="4129088" y="5600700"/>
          <p14:tracePt t="107662" x="4129088" y="5395913"/>
          <p14:tracePt t="107674" x="4129088" y="5226050"/>
          <p14:tracePt t="107677" x="4129088" y="5022850"/>
          <p14:tracePt t="107689" x="4129088" y="4843463"/>
          <p14:tracePt t="107693" x="4137025" y="4630738"/>
          <p14:tracePt t="107705" x="4137025" y="4460875"/>
          <p14:tracePt t="107709" x="4137025" y="4257675"/>
          <p14:tracePt t="107720" x="4137025" y="4105275"/>
          <p14:tracePt t="107724" x="4137025" y="3960813"/>
          <p14:tracePt t="107736" x="4137025" y="3849688"/>
          <p14:tracePt t="107740" x="4137025" y="3748088"/>
          <p14:tracePt t="107752" x="4137025" y="3671888"/>
          <p14:tracePt t="107756" x="4129088" y="3603625"/>
          <p14:tracePt t="107769" x="4129088" y="3586163"/>
          <p14:tracePt t="107773" x="4129088" y="3568700"/>
          <p14:tracePt t="107785" x="4129088" y="3560763"/>
          <p14:tracePt t="107801" x="4129088" y="3552825"/>
          <p14:tracePt t="107851" x="4121150" y="3552825"/>
          <p14:tracePt t="107855" x="4095750" y="3578225"/>
          <p14:tracePt t="107866" x="4052888" y="3594100"/>
          <p14:tracePt t="107869" x="3976688" y="3646488"/>
          <p14:tracePt t="107885" x="3636963" y="3816350"/>
          <p14:tracePt t="107903" x="3074988" y="3994150"/>
          <p14:tracePt t="107920" x="2362200" y="4070350"/>
          <p14:tracePt t="107929" x="1954213" y="4037013"/>
          <p14:tracePt t="107935" x="1614488" y="3968750"/>
          <p14:tracePt t="107946" x="1257300" y="3841750"/>
          <p14:tracePt t="107953" x="1036638" y="3730625"/>
          <p14:tracePt t="107961" x="831850" y="3586163"/>
          <p14:tracePt t="107967" x="679450" y="3459163"/>
          <p14:tracePt t="107977" x="585788" y="3365500"/>
          <p14:tracePt t="107982" x="527050" y="3271838"/>
          <p14:tracePt t="107993" x="492125" y="3186113"/>
          <p14:tracePt t="108000" x="484188" y="3109913"/>
          <p14:tracePt t="108009" x="484188" y="3067050"/>
          <p14:tracePt t="108013" x="484188" y="3008313"/>
          <p14:tracePt t="108025" x="517525" y="2957513"/>
          <p14:tracePt t="108029" x="569913" y="2906713"/>
          <p14:tracePt t="108042" x="628650" y="2855913"/>
          <p14:tracePt t="108046" x="722313" y="2820988"/>
          <p14:tracePt t="108058" x="790575" y="2820988"/>
          <p14:tracePt t="108062" x="866775" y="2855913"/>
          <p14:tracePt t="108073" x="950913" y="2922588"/>
          <p14:tracePt t="108077" x="1028700" y="3016250"/>
          <p14:tracePt t="108089" x="1120775" y="3152775"/>
          <p14:tracePt t="108093" x="1239838" y="3355975"/>
          <p14:tracePt t="108105" x="1368425" y="3578225"/>
          <p14:tracePt t="108109" x="1520825" y="3832225"/>
          <p14:tracePt t="108123" x="1673225" y="4062413"/>
          <p14:tracePt t="108127" x="1809750" y="4265613"/>
          <p14:tracePt t="108139" x="1936750" y="4427538"/>
          <p14:tracePt t="108143" x="2047875" y="4529138"/>
          <p14:tracePt t="108155" x="2141538" y="4589463"/>
          <p14:tracePt t="108159" x="2217738" y="4622800"/>
          <p14:tracePt t="108172" x="2276475" y="4630738"/>
          <p14:tracePt t="108175" x="2319338" y="4630738"/>
          <p14:tracePt t="108187" x="2379663" y="4597400"/>
          <p14:tracePt t="108191" x="2455863" y="4554538"/>
          <p14:tracePt t="108203" x="2540000" y="4495800"/>
          <p14:tracePt t="108207" x="2633663" y="4419600"/>
          <p14:tracePt t="108220" x="2701925" y="4325938"/>
          <p14:tracePt t="108223" x="2770188" y="4206875"/>
          <p14:tracePt t="108237" x="2820988" y="4105275"/>
          <p14:tracePt t="108239" x="2854325" y="3986213"/>
          <p14:tracePt t="108252" x="2863850" y="3883025"/>
          <p14:tracePt t="108255" x="2846388" y="3756025"/>
          <p14:tracePt t="108268" x="2803525" y="3679825"/>
          <p14:tracePt t="108271" x="2709863" y="3619500"/>
          <p14:tracePt t="108284" x="2608263" y="3586163"/>
          <p14:tracePt t="108288" x="2506663" y="3568700"/>
          <p14:tracePt t="108300" x="2395538" y="3568700"/>
          <p14:tracePt t="108303" x="2293938" y="3594100"/>
          <p14:tracePt t="108324" x="2081213" y="3730625"/>
          <p14:tracePt t="108335" x="1936750" y="4002088"/>
          <p14:tracePt t="108348" x="1903413" y="4224338"/>
          <p14:tracePt t="108350" x="1903413" y="4452938"/>
          <p14:tracePt t="108367" x="2030413" y="5022850"/>
          <p14:tracePt t="108380" x="2182813" y="5286375"/>
          <p14:tracePt t="108386" x="2344738" y="5446713"/>
          <p14:tracePt t="108395" x="2600325" y="5583238"/>
          <p14:tracePt t="108400" x="2803525" y="5634038"/>
          <p14:tracePt t="108411" x="2982913" y="5634038"/>
          <p14:tracePt t="108417" x="3127375" y="5600700"/>
          <p14:tracePt t="108427" x="3287713" y="5524500"/>
          <p14:tracePt t="108433" x="3406775" y="5438775"/>
          <p14:tracePt t="108442" x="3508375" y="5327650"/>
          <p14:tracePt t="108449" x="3602038" y="5192713"/>
          <p14:tracePt t="108459" x="3687763" y="4979988"/>
          <p14:tracePt t="108464" x="3746500" y="4775200"/>
          <p14:tracePt t="108475" x="3771900" y="4579938"/>
          <p14:tracePt t="108479" x="3756025" y="4419600"/>
          <p14:tracePt t="108491" x="3687763" y="4240213"/>
          <p14:tracePt t="108494" x="3594100" y="4130675"/>
          <p14:tracePt t="108507" x="3457575" y="4044950"/>
          <p14:tracePt t="108510" x="3279775" y="3986213"/>
          <p14:tracePt t="108523" x="3127375" y="3976688"/>
          <p14:tracePt t="108527" x="2947988" y="3994150"/>
          <p14:tracePt t="108539" x="2795588" y="4044950"/>
          <p14:tracePt t="108543" x="2659063" y="4105275"/>
          <p14:tracePt t="108555" x="2565400" y="4197350"/>
          <p14:tracePt t="108558" x="2506663" y="4325938"/>
          <p14:tracePt t="108571" x="2489200" y="4470400"/>
          <p14:tracePt t="108574" x="2506663" y="4691063"/>
          <p14:tracePt t="108587" x="2600325" y="4929188"/>
          <p14:tracePt t="108591" x="2778125" y="5192713"/>
          <p14:tracePt t="108604" x="2965450" y="5387975"/>
          <p14:tracePt t="108607" x="3244850" y="5540375"/>
          <p14:tracePt t="108620" x="3482975" y="5626100"/>
          <p14:tracePt t="108623" x="3703638" y="5651500"/>
          <p14:tracePt t="108636" x="3840163" y="5651500"/>
          <p14:tracePt t="108639" x="3941763" y="5634038"/>
          <p14:tracePt t="108652" x="4002088" y="5616575"/>
          <p14:tracePt t="108655" x="4010025" y="5616575"/>
          <p14:tracePt t="108669" x="4010025" y="5608638"/>
          <p14:tracePt t="108688" x="4017963" y="5583238"/>
          <p14:tracePt t="108699" x="4017963" y="5565775"/>
          <p14:tracePt t="108703" x="4017963" y="5540375"/>
          <p14:tracePt t="108718" x="4027488" y="5514975"/>
          <p14:tracePt t="108720" x="4027488" y="5507038"/>
          <p14:tracePt t="110265" x="4010025" y="5489575"/>
          <p14:tracePt t="110278" x="3933825" y="5438775"/>
          <p14:tracePt t="110281" x="3857625" y="5380038"/>
          <p14:tracePt t="110295" x="3756025" y="5286375"/>
          <p14:tracePt t="110301" x="3644900" y="5175250"/>
          <p14:tracePt t="110312" x="3517900" y="5064125"/>
          <p14:tracePt t="110315" x="3414713" y="4954588"/>
          <p14:tracePt t="110332" x="3211513" y="4741863"/>
          <p14:tracePt t="110342" x="3117850" y="4648200"/>
          <p14:tracePt t="110346" x="3033713" y="4554538"/>
          <p14:tracePt t="110358" x="2965450" y="4478338"/>
          <p14:tracePt t="110363" x="2914650" y="4410075"/>
          <p14:tracePt t="110376" x="2871788" y="4376738"/>
          <p14:tracePt t="110383" x="2863850" y="4359275"/>
          <p14:tracePt t="110553" x="2863850" y="4351338"/>
          <p14:tracePt t="110558" x="2863850" y="4333875"/>
          <p14:tracePt t="110568" x="2863850" y="4291013"/>
          <p14:tracePt t="110574" x="2889250" y="4232275"/>
          <p14:tracePt t="110583" x="2897188" y="4156075"/>
          <p14:tracePt t="110589" x="2914650" y="4105275"/>
          <p14:tracePt t="110599" x="2922588" y="4062413"/>
          <p14:tracePt t="110603" x="2930525" y="4044950"/>
          <p14:tracePt t="110617" x="2930525" y="4037013"/>
          <p14:tracePt t="110633" x="2940050" y="4037013"/>
          <p14:tracePt t="116587" x="2922588" y="4011613"/>
          <p14:tracePt t="116603" x="2735263" y="3892550"/>
          <p14:tracePt t="116618" x="1920875" y="3578225"/>
          <p14:tracePt t="116631" x="1401763" y="3416300"/>
          <p14:tracePt t="116633" x="874713" y="3221038"/>
          <p14:tracePt t="116648" x="382588" y="3033713"/>
          <p14:tracePt t="116934" x="534988" y="2481263"/>
          <p14:tracePt t="116939" x="841375" y="2532063"/>
          <p14:tracePt t="116950" x="1069975" y="2574925"/>
          <p14:tracePt t="116953" x="1265238" y="2617788"/>
          <p14:tracePt t="116966" x="1409700" y="2668588"/>
          <p14:tracePt t="116969" x="1546225" y="2719388"/>
          <p14:tracePt t="116983" x="1665288" y="2762250"/>
          <p14:tracePt t="116986" x="1749425" y="2787650"/>
          <p14:tracePt t="116997" x="1835150" y="2820988"/>
          <p14:tracePt t="117001" x="1920875" y="2863850"/>
          <p14:tracePt t="117013" x="1979613" y="2897188"/>
          <p14:tracePt t="117016" x="1997075" y="2906713"/>
          <p14:tracePt t="117034" x="2012950" y="2932113"/>
          <p14:tracePt t="117116" x="2030413" y="2949575"/>
          <p14:tracePt t="117131" x="2106613" y="3016250"/>
          <p14:tracePt t="117143" x="2141538" y="3041650"/>
          <p14:tracePt t="117146" x="2192338" y="3076575"/>
          <p14:tracePt t="117157" x="2251075" y="3119438"/>
          <p14:tracePt t="117161" x="2319338" y="3160713"/>
          <p14:tracePt t="117174" x="2379663" y="3186113"/>
          <p14:tracePt t="117179" x="2395538" y="3203575"/>
          <p14:tracePt t="117191" x="2413000" y="3211513"/>
          <p14:tracePt t="117196" x="2420938" y="3228975"/>
          <p14:tracePt t="117213" x="2420938" y="3246438"/>
          <p14:tracePt t="117222" x="2420938" y="3254375"/>
          <p14:tracePt t="117226" x="2420938" y="3263900"/>
          <p14:tracePt t="117238" x="2420938" y="3289300"/>
          <p14:tracePt t="117242" x="2420938" y="3314700"/>
          <p14:tracePt t="117254" x="2420938" y="3322638"/>
          <p14:tracePt t="117258" x="2420938" y="3348038"/>
          <p14:tracePt t="117270" x="2420938" y="3373438"/>
          <p14:tracePt t="117274" x="2420938" y="3398838"/>
          <p14:tracePt t="117285" x="2413000" y="3416300"/>
          <p14:tracePt t="117290" x="2413000" y="3441700"/>
          <p14:tracePt t="117303" x="2405063" y="3475038"/>
          <p14:tracePt t="117306" x="2405063" y="3492500"/>
          <p14:tracePt t="117319" x="2405063" y="3517900"/>
          <p14:tracePt t="117321" x="2413000" y="3552825"/>
          <p14:tracePt t="117334" x="2430463" y="3578225"/>
          <p14:tracePt t="117338" x="2446338" y="3603625"/>
          <p14:tracePt t="117350" x="2471738" y="3619500"/>
          <p14:tracePt t="117354" x="2497138" y="3636963"/>
          <p14:tracePt t="117366" x="2514600" y="3646488"/>
          <p14:tracePt t="117370" x="2524125" y="3646488"/>
          <p14:tracePt t="117386" x="2524125" y="3654425"/>
          <p14:tracePt t="117398" x="2532063" y="3662363"/>
          <p14:tracePt t="117407" x="2540000" y="3662363"/>
          <p14:tracePt t="117413" x="2549525" y="3679825"/>
          <p14:tracePt t="117416" x="2582863" y="3697288"/>
          <p14:tracePt t="117429" x="2616200" y="3713163"/>
          <p14:tracePt t="117432" x="2659063" y="3738563"/>
          <p14:tracePt t="117445" x="2676525" y="3738563"/>
          <p14:tracePt t="117448" x="2709863" y="3748088"/>
          <p14:tracePt t="117462" x="2744788" y="3756025"/>
          <p14:tracePt t="117465" x="2770188" y="3773488"/>
          <p14:tracePt t="117479" x="2795588" y="3781425"/>
          <p14:tracePt t="117499" x="2820988" y="3798888"/>
          <p14:tracePt t="117516" x="2828925" y="3806825"/>
          <p14:tracePt t="117532" x="2838450" y="3832225"/>
          <p14:tracePt t="117542" x="2846388" y="3849688"/>
          <p14:tracePt t="117546" x="2846388" y="3867150"/>
          <p14:tracePt t="117563" x="2846388" y="3917950"/>
          <p14:tracePt t="117575" x="2846388" y="3935413"/>
          <p14:tracePt t="117580" x="2846388" y="3968750"/>
          <p14:tracePt t="117594" x="2846388" y="4062413"/>
          <p14:tracePt t="117605" x="2846388" y="4113213"/>
          <p14:tracePt t="117613" x="2846388" y="4171950"/>
          <p14:tracePt t="117623" x="2846388" y="4232275"/>
          <p14:tracePt t="117629" x="2846388" y="4291013"/>
          <p14:tracePt t="117640" x="2863850" y="4419600"/>
          <p14:tracePt t="117657" x="2897188" y="4572000"/>
          <p14:tracePt t="117670" x="2897188" y="4640263"/>
          <p14:tracePt t="117673" x="2905125" y="4716463"/>
          <p14:tracePt t="117687" x="2905125" y="4775200"/>
          <p14:tracePt t="117690" x="2905125" y="4827588"/>
          <p14:tracePt t="117703" x="2905125" y="4886325"/>
          <p14:tracePt t="117707" x="2914650" y="4937125"/>
          <p14:tracePt t="117719" x="2922588" y="4962525"/>
          <p14:tracePt t="117722" x="2930525" y="4979988"/>
          <p14:tracePt t="117733" x="2930525" y="4987925"/>
          <p14:tracePt t="117738" x="2940050" y="4997450"/>
          <p14:tracePt t="117787" x="2940050" y="5013325"/>
          <p14:tracePt t="117798" x="2930525" y="5013325"/>
          <p14:tracePt t="117816" x="2930525" y="5022850"/>
          <p14:tracePt t="117820" x="2930525" y="5030788"/>
          <p14:tracePt t="117832" x="2922588" y="5030788"/>
          <p14:tracePt t="118073" x="2940050" y="5022850"/>
          <p14:tracePt t="118076" x="2947988" y="5022850"/>
          <p14:tracePt t="118089" x="2965450" y="4997450"/>
          <p14:tracePt t="118096" x="2990850" y="4972050"/>
          <p14:tracePt t="118104" x="3008313" y="4937125"/>
          <p14:tracePt t="118108" x="3016250" y="4911725"/>
          <p14:tracePt t="118120" x="3033713" y="4886325"/>
          <p14:tracePt t="118123" x="3033713" y="4860925"/>
          <p14:tracePt t="118136" x="3033713" y="4818063"/>
          <p14:tracePt t="118139" x="3033713" y="4792663"/>
          <p14:tracePt t="118152" x="3033713" y="4749800"/>
          <p14:tracePt t="118158" x="3033713" y="4691063"/>
          <p14:tracePt t="118168" x="3033713" y="4648200"/>
          <p14:tracePt t="118172" x="3024188" y="4589463"/>
          <p14:tracePt t="118184" x="3008313" y="4529138"/>
          <p14:tracePt t="118187" x="2982913" y="4460875"/>
          <p14:tracePt t="118200" x="2965450" y="4419600"/>
          <p14:tracePt t="118203" x="2930525" y="4351338"/>
          <p14:tracePt t="118216" x="2914650" y="4308475"/>
          <p14:tracePt t="118220" x="2879725" y="4257675"/>
          <p14:tracePt t="118235" x="2846388" y="4171950"/>
          <p14:tracePt t="118247" x="2838450" y="4138613"/>
          <p14:tracePt t="118251" x="2828925" y="4095750"/>
          <p14:tracePt t="118262" x="2820988" y="4062413"/>
          <p14:tracePt t="118267" x="2811463" y="4027488"/>
          <p14:tracePt t="118281" x="2803525" y="3994150"/>
          <p14:tracePt t="118285" x="2795588" y="3976688"/>
          <p14:tracePt t="118296" x="2795588" y="3968750"/>
          <p14:tracePt t="118301" x="2795588" y="3960813"/>
          <p14:tracePt t="118313" x="2795588" y="3951288"/>
          <p14:tracePt t="118316" x="2795588" y="3943350"/>
          <p14:tracePt t="118329" x="2795588" y="3935413"/>
          <p14:tracePt t="118332" x="2795588" y="3925888"/>
          <p14:tracePt t="118552" x="2786063" y="3925888"/>
          <p14:tracePt t="118558" x="2760663" y="3925888"/>
          <p14:tracePt t="118568" x="2719388" y="3917950"/>
          <p14:tracePt t="118574" x="2651125" y="3900488"/>
          <p14:tracePt t="118584" x="2557463" y="3875088"/>
          <p14:tracePt t="118588" x="2471738" y="3857625"/>
          <p14:tracePt t="118599" x="2379663" y="3832225"/>
          <p14:tracePt t="118605" x="2293938" y="3816350"/>
          <p14:tracePt t="118616" x="2217738" y="3798888"/>
          <p14:tracePt t="118619" x="2157413" y="3790950"/>
          <p14:tracePt t="118632" x="2132013" y="3781425"/>
          <p14:tracePt t="118636" x="2116138" y="3773488"/>
          <p14:tracePt t="118647" x="2090738" y="3763963"/>
          <p14:tracePt t="118651" x="2081213" y="3763963"/>
          <p14:tracePt t="118696" x="2081213" y="3756025"/>
          <p14:tracePt t="118712" x="2081213" y="3748088"/>
          <p14:tracePt t="118728" x="2073275" y="3748088"/>
          <p14:tracePt t="118731" x="2065338" y="3748088"/>
          <p14:tracePt t="118747" x="2030413" y="3738563"/>
          <p14:tracePt t="118759" x="2005013" y="3722688"/>
          <p14:tracePt t="118764" x="1962150" y="3713163"/>
          <p14:tracePt t="118777" x="1920875" y="3705225"/>
          <p14:tracePt t="118780" x="1903413" y="3705225"/>
          <p14:tracePt t="118792" x="1868488" y="3679825"/>
          <p14:tracePt t="118795" x="1852613" y="3662363"/>
          <p14:tracePt t="118808" x="1843088" y="3654425"/>
          <p14:tracePt t="118812" x="1827213" y="3636963"/>
          <p14:tracePt t="118826" x="1817688" y="3636963"/>
          <p14:tracePt t="118831" x="1817688" y="3619500"/>
          <p14:tracePt t="118839" x="1809750" y="3603625"/>
          <p14:tracePt t="118845" x="1809750" y="3594100"/>
          <p14:tracePt t="118856" x="1809750" y="3586163"/>
          <p14:tracePt t="118860" x="1809750" y="3578225"/>
          <p14:tracePt t="118872" x="1809750" y="3552825"/>
          <p14:tracePt t="118881" x="1809750" y="3517900"/>
          <p14:tracePt t="118888" x="1809750" y="3484563"/>
          <p14:tracePt t="118892" x="1809750" y="3467100"/>
          <p14:tracePt t="118904" x="1801813" y="3433763"/>
          <p14:tracePt t="118907" x="1792288" y="3416300"/>
          <p14:tracePt t="118919" x="1784350" y="3390900"/>
          <p14:tracePt t="118935" x="1784350" y="3382963"/>
          <p14:tracePt t="119052" x="1809750" y="3382963"/>
          <p14:tracePt t="119063" x="1860550" y="3398838"/>
          <p14:tracePt t="119067" x="1885950" y="3408363"/>
          <p14:tracePt t="119079" x="1936750" y="3424238"/>
          <p14:tracePt t="119082" x="2012950" y="3459163"/>
          <p14:tracePt t="119095" x="2106613" y="3492500"/>
          <p14:tracePt t="119098" x="2208213" y="3543300"/>
          <p14:tracePt t="119111" x="2311400" y="3578225"/>
          <p14:tracePt t="119115" x="2430463" y="3611563"/>
          <p14:tracePt t="119128" x="2540000" y="3646488"/>
          <p14:tracePt t="119130" x="2641600" y="3662363"/>
          <p14:tracePt t="119145" x="2727325" y="3679825"/>
          <p14:tracePt t="119150" x="2820988" y="3687763"/>
          <p14:tracePt t="119161" x="2889250" y="3687763"/>
          <p14:tracePt t="119165" x="2947988" y="3687763"/>
          <p14:tracePt t="119180" x="3041650" y="3679825"/>
          <p14:tracePt t="119191" x="3074988" y="3662363"/>
          <p14:tracePt t="119195" x="3117850" y="3636963"/>
          <p14:tracePt t="119208" x="3168650" y="3611563"/>
          <p14:tracePt t="119212" x="3219450" y="3578225"/>
          <p14:tracePt t="119224" x="3254375" y="3552825"/>
          <p14:tracePt t="119234" x="3305175" y="3509963"/>
          <p14:tracePt t="119238" x="3348038" y="3484563"/>
          <p14:tracePt t="119244" x="3373438" y="3459163"/>
          <p14:tracePt t="119254" x="3398838" y="3433763"/>
          <p14:tracePt t="119259" x="3406775" y="3424238"/>
          <p14:tracePt t="119273" x="3424238" y="3408363"/>
          <p14:tracePt t="119280" x="3432175" y="3398838"/>
          <p14:tracePt t="119402" x="3449638" y="3398838"/>
          <p14:tracePt t="119406" x="3475038" y="3398838"/>
          <p14:tracePt t="119418" x="3500438" y="3416300"/>
          <p14:tracePt t="119424" x="3508375" y="3416300"/>
          <p14:tracePt t="119435" x="3525838" y="3424238"/>
          <p14:tracePt t="119437" x="3533775" y="3424238"/>
          <p14:tracePt t="119452" x="3543300" y="3424238"/>
          <p14:tracePt t="119466" x="3551238" y="3424238"/>
          <p14:tracePt t="119470" x="3559175" y="3424238"/>
          <p14:tracePt t="119482" x="3568700" y="3433763"/>
          <p14:tracePt t="119486" x="3576638" y="3441700"/>
          <p14:tracePt t="119498" x="3586163" y="3441700"/>
          <p14:tracePt t="119502" x="3602038" y="3441700"/>
          <p14:tracePt t="119514" x="3611563" y="3441700"/>
          <p14:tracePt t="119529" x="3619500" y="3441700"/>
          <p14:tracePt t="119533" x="3636963" y="3449638"/>
          <p14:tracePt t="119550" x="3652838" y="3449638"/>
          <p14:tracePt t="119563" x="3687763" y="3449638"/>
          <p14:tracePt t="119567" x="3713163" y="3449638"/>
          <p14:tracePt t="119578" x="3756025" y="3449638"/>
          <p14:tracePt t="119582" x="3806825" y="3449638"/>
          <p14:tracePt t="119594" x="3848100" y="3449638"/>
          <p14:tracePt t="119598" x="3873500" y="3449638"/>
          <p14:tracePt t="119615" x="3900488" y="3441700"/>
          <p14:tracePt t="120452" x="3781425" y="3441700"/>
          <p14:tracePt t="120458" x="3559175" y="3467100"/>
          <p14:tracePt t="120460" x="3297238" y="3484563"/>
          <p14:tracePt t="120475" x="3024188" y="3517900"/>
          <p14:tracePt t="120477" x="2778125" y="3527425"/>
          <p14:tracePt t="120489" x="2600325" y="3543300"/>
          <p14:tracePt t="120494" x="2590800" y="3543300"/>
          <p14:tracePt t="120804" x="2582863" y="3535363"/>
          <p14:tracePt t="120821" x="2549525" y="3509963"/>
          <p14:tracePt t="120828" x="2524125" y="3492500"/>
          <p14:tracePt t="120836" x="2497138" y="3475038"/>
          <p14:tracePt t="120840" x="2463800" y="3467100"/>
          <p14:tracePt t="120852" x="2446338" y="3459163"/>
          <p14:tracePt t="120855" x="2413000" y="3459163"/>
          <p14:tracePt t="120868" x="2387600" y="3459163"/>
          <p14:tracePt t="120877" x="2362200" y="3449638"/>
          <p14:tracePt t="120884" x="2344738" y="3449638"/>
          <p14:tracePt t="120887" x="2336800" y="3449638"/>
          <p14:tracePt t="120899" x="2327275" y="3449638"/>
          <p14:tracePt t="120916" x="2319338" y="3449638"/>
          <p14:tracePt t="120919" x="2311400" y="3449638"/>
          <p14:tracePt t="120931" x="2301875" y="3449638"/>
          <p14:tracePt t="121012" x="2286000" y="3449638"/>
          <p14:tracePt t="121015" x="2268538" y="3449638"/>
          <p14:tracePt t="121027" x="2225675" y="3449638"/>
          <p14:tracePt t="121030" x="2192338" y="3449638"/>
          <p14:tracePt t="121045" x="2149475" y="3449638"/>
          <p14:tracePt t="121047" x="2124075" y="3449638"/>
          <p14:tracePt t="121062" x="2073275" y="3449638"/>
          <p14:tracePt t="121077" x="2055813" y="3449638"/>
          <p14:tracePt t="121079" x="2038350" y="3449638"/>
          <p14:tracePt t="121096" x="2012950" y="3441700"/>
          <p14:tracePt t="121111" x="1987550" y="3441700"/>
          <p14:tracePt t="121122" x="1979613" y="3441700"/>
          <p14:tracePt t="121127" x="1979613" y="3433763"/>
          <p14:tracePt t="121564" x="1979613" y="3424238"/>
          <p14:tracePt t="121579" x="1979613" y="3390900"/>
          <p14:tracePt t="121582" x="1971675" y="3382963"/>
          <p14:tracePt t="121595" x="1971675" y="3373438"/>
          <p14:tracePt t="121599" x="1962150" y="3348038"/>
          <p14:tracePt t="121611" x="1962150" y="3340100"/>
          <p14:tracePt t="121615" x="1954213" y="3330575"/>
          <p14:tracePt t="121627" x="1954213" y="3314700"/>
          <p14:tracePt t="121631" x="1954213" y="3305175"/>
          <p14:tracePt t="121644" x="1954213" y="3279775"/>
          <p14:tracePt t="121646" x="1946275" y="3246438"/>
          <p14:tracePt t="121659" x="1946275" y="3203575"/>
          <p14:tracePt t="121662" x="1936750" y="3178175"/>
          <p14:tracePt t="121677" x="1936750" y="3135313"/>
          <p14:tracePt t="121679" x="1936750" y="3109913"/>
          <p14:tracePt t="121699" x="1936750" y="3094038"/>
          <p14:tracePt t="121703" x="1928813" y="3059113"/>
          <p14:tracePt t="121715" x="1928813" y="3016250"/>
          <p14:tracePt t="121719" x="1928813" y="3000375"/>
          <p14:tracePt t="121732" x="1928813" y="2990850"/>
          <p14:tracePt t="121737" x="1928813" y="2982913"/>
          <p14:tracePt t="121748" x="1928813" y="2965450"/>
          <p14:tracePt t="121764" x="1928813" y="2949575"/>
          <p14:tracePt t="121768" x="1928813" y="2940050"/>
          <p14:tracePt t="121827" x="1928813" y="2932113"/>
          <p14:tracePt t="121832" x="1928813" y="2922588"/>
          <p14:tracePt t="121847" x="1928813" y="2906713"/>
          <p14:tracePt t="121860" x="1928813" y="2897188"/>
          <p14:tracePt t="121877" x="1928813" y="2889250"/>
          <p14:tracePt t="121880" x="1928813" y="2871788"/>
          <p14:tracePt t="121896" x="1928813" y="2863850"/>
          <p14:tracePt t="121912" x="1928813" y="2846388"/>
          <p14:tracePt t="121928" x="1928813" y="2830513"/>
          <p14:tracePt t="122071" x="1928813" y="2863850"/>
          <p14:tracePt t="122095" x="1928813" y="2932113"/>
          <p14:tracePt t="122108" x="1928813" y="3025775"/>
          <p14:tracePt t="122113" x="1928813" y="3109913"/>
          <p14:tracePt t="122123" x="1928813" y="3186113"/>
          <p14:tracePt t="122128" x="1928813" y="3254375"/>
          <p14:tracePt t="122140" x="1928813" y="3314700"/>
          <p14:tracePt t="122144" x="1928813" y="3373438"/>
          <p14:tracePt t="122155" x="1928813" y="3416300"/>
          <p14:tracePt t="122160" x="1936750" y="3459163"/>
          <p14:tracePt t="122176" x="1936750" y="3467100"/>
          <p14:tracePt t="122257" x="1936750" y="3449638"/>
          <p14:tracePt t="122269" x="1946275" y="3408363"/>
          <p14:tracePt t="122276" x="1962150" y="3330575"/>
          <p14:tracePt t="122285" x="1971675" y="3246438"/>
          <p14:tracePt t="122288" x="1987550" y="3152775"/>
          <p14:tracePt t="122301" x="2005013" y="3067050"/>
          <p14:tracePt t="122304" x="2005013" y="2982913"/>
          <p14:tracePt t="122316" x="2012950" y="2914650"/>
          <p14:tracePt t="122320" x="2022475" y="2855913"/>
          <p14:tracePt t="122332" x="2030413" y="2805113"/>
          <p14:tracePt t="122336" x="2030413" y="2795588"/>
          <p14:tracePt t="122348" x="2030413" y="2787650"/>
          <p14:tracePt t="122419" x="2030413" y="2820988"/>
          <p14:tracePt t="122431" x="2022475" y="2871788"/>
          <p14:tracePt t="122468" x="1997075" y="3051175"/>
          <p14:tracePt t="122491" x="1979613" y="3119438"/>
          <p14:tracePt t="122547" x="1979613" y="3067050"/>
          <p14:tracePt t="122564" x="1979613" y="2982913"/>
          <p14:tracePt t="122579" x="1979613" y="2855913"/>
          <p14:tracePt t="122591" x="1979613" y="2778125"/>
          <p14:tracePt t="122595" x="1979613" y="2736850"/>
          <p14:tracePt t="122611" x="1979613" y="2701925"/>
          <p14:tracePt t="122654" x="1979613" y="2693988"/>
          <p14:tracePt t="122670" x="1979613" y="2701925"/>
          <p14:tracePt t="122677" x="1979613" y="2727325"/>
          <p14:tracePt t="122686" x="1971675" y="2795588"/>
          <p14:tracePt t="122696" x="1962150" y="2881313"/>
          <p14:tracePt t="122702" x="1962150" y="2982913"/>
          <p14:tracePt t="122706" x="1962150" y="3067050"/>
          <p14:tracePt t="122718" x="1962150" y="3170238"/>
          <p14:tracePt t="122722" x="1962150" y="3254375"/>
          <p14:tracePt t="122734" x="1962150" y="3305175"/>
          <p14:tracePt t="122737" x="1962150" y="3314700"/>
          <p14:tracePt t="122798" x="1962150" y="3289300"/>
          <p14:tracePt t="122803" x="1962150" y="3279775"/>
          <p14:tracePt t="122813" x="1962150" y="3254375"/>
          <p14:tracePt t="122818" x="1971675" y="3195638"/>
          <p14:tracePt t="122830" x="1979613" y="3135313"/>
          <p14:tracePt t="122833" x="1997075" y="3041650"/>
          <p14:tracePt t="122846" x="2012950" y="2982913"/>
          <p14:tracePt t="122849" x="2022475" y="2922588"/>
          <p14:tracePt t="122865" x="2022475" y="2914650"/>
          <p14:tracePt t="122913" x="2022475" y="2922588"/>
          <p14:tracePt t="122926" x="2022475" y="2949575"/>
          <p14:tracePt t="122930" x="2022475" y="3008313"/>
          <p14:tracePt t="122941" x="2012950" y="3076575"/>
          <p14:tracePt t="122945" x="1997075" y="3170238"/>
          <p14:tracePt t="122960" x="1987550" y="3238500"/>
          <p14:tracePt t="122963" x="1979613" y="3297238"/>
          <p14:tracePt t="122977" x="1971675" y="3348038"/>
          <p14:tracePt t="123037" x="1971675" y="3322638"/>
          <p14:tracePt t="123042" x="1971675" y="3314700"/>
          <p14:tracePt t="123054" x="1971675" y="3279775"/>
          <p14:tracePt t="123061" x="1979613" y="3221038"/>
          <p14:tracePt t="123069" x="1979613" y="3135313"/>
          <p14:tracePt t="123076" x="1987550" y="3051175"/>
          <p14:tracePt t="123085" x="2005013" y="2949575"/>
          <p14:tracePt t="123089" x="2012950" y="2871788"/>
          <p14:tracePt t="123101" x="2012950" y="2813050"/>
          <p14:tracePt t="123151" x="2012950" y="2838450"/>
          <p14:tracePt t="123157" x="2012950" y="2871788"/>
          <p14:tracePt t="123167" x="2012950" y="2957513"/>
          <p14:tracePt t="123171" x="1997075" y="3076575"/>
          <p14:tracePt t="123184" x="1971675" y="3228975"/>
          <p14:tracePt t="123192" x="1946275" y="3424238"/>
          <p14:tracePt t="123202" x="1920875" y="3687763"/>
          <p14:tracePt t="123215" x="1911350" y="3790950"/>
          <p14:tracePt t="123221" x="1903413" y="3875088"/>
          <p14:tracePt t="123231" x="1893888" y="3925888"/>
          <p14:tracePt t="123235" x="1893888" y="3935413"/>
          <p14:tracePt t="123281" x="1893888" y="3892550"/>
          <p14:tracePt t="123294" x="1911350" y="3806825"/>
          <p14:tracePt t="123297" x="1936750" y="3679825"/>
          <p14:tracePt t="123310" x="1962150" y="3560763"/>
          <p14:tracePt t="123314" x="1979613" y="3424238"/>
          <p14:tracePt t="123326" x="1997075" y="3297238"/>
          <p14:tracePt t="123330" x="2005013" y="3152775"/>
          <p14:tracePt t="123343" x="2022475" y="3025775"/>
          <p14:tracePt t="123347" x="2030413" y="2897188"/>
          <p14:tracePt t="123360" x="2030413" y="2795588"/>
          <p14:tracePt t="123362" x="2030413" y="2727325"/>
          <p14:tracePt t="123379" x="2030413" y="2633663"/>
          <p14:tracePt t="123492" x="2030413" y="2651125"/>
          <p14:tracePt t="123500" x="2030413" y="2676525"/>
          <p14:tracePt t="123505" x="2030413" y="2711450"/>
          <p14:tracePt t="123519" x="2030413" y="2752725"/>
          <p14:tracePt t="123528" x="2030413" y="2795588"/>
          <p14:tracePt t="123535" x="2030413" y="2855913"/>
          <p14:tracePt t="123540" x="2030413" y="2897188"/>
          <p14:tracePt t="123553" x="2030413" y="2922588"/>
          <p14:tracePt t="123560" x="2030413" y="2932113"/>
          <p14:tracePt t="123567" x="2030413" y="2940050"/>
          <p14:tracePt t="123776" x="2022475" y="2982913"/>
          <p14:tracePt t="123781" x="2012950" y="2982913"/>
          <p14:tracePt t="123793" x="2012950" y="3016250"/>
          <p14:tracePt t="123797" x="1997075" y="3051175"/>
          <p14:tracePt t="123812" x="1979613" y="3084513"/>
          <p14:tracePt t="123827" x="1962150" y="3109913"/>
          <p14:tracePt t="123845" x="1954213" y="3127375"/>
          <p14:tracePt t="123861" x="1954213" y="3135313"/>
          <p14:tracePt t="123873" x="1946275" y="3152775"/>
          <p14:tracePt t="123877" x="1936750" y="3152775"/>
          <p14:tracePt t="123893" x="1936750" y="3160713"/>
          <p14:tracePt t="125131" x="1936750" y="3186113"/>
          <p14:tracePt t="125138" x="1936750" y="3195638"/>
          <p14:tracePt t="125145" x="1936750" y="3221038"/>
          <p14:tracePt t="125149" x="1936750" y="3254375"/>
          <p14:tracePt t="125161" x="1936750" y="3297238"/>
          <p14:tracePt t="125178" x="1936750" y="3305175"/>
          <p14:tracePt t="130228" x="1936750" y="3297238"/>
          <p14:tracePt t="130239" x="1920875" y="3254375"/>
          <p14:tracePt t="130244" x="1920875" y="3238500"/>
          <p14:tracePt t="130253" x="1893888" y="3221038"/>
          <p14:tracePt t="130257" x="1860550" y="3178175"/>
          <p14:tracePt t="130271" x="1852613" y="3160713"/>
          <p14:tracePt t="130278" x="1843088" y="3127375"/>
          <p14:tracePt t="130286" x="1835150" y="3101975"/>
          <p14:tracePt t="130290" x="1835150" y="3076575"/>
          <p14:tracePt t="130301" x="1827213" y="3059113"/>
          <p14:tracePt t="130306" x="1827213" y="3051175"/>
          <p14:tracePt t="130356" x="1835150" y="3041650"/>
          <p14:tracePt t="130371" x="1903413" y="3008313"/>
          <p14:tracePt t="130386" x="1971675" y="2965450"/>
          <p14:tracePt t="130397" x="2012950" y="2949575"/>
          <p14:tracePt t="130402" x="2030413" y="2940050"/>
          <p14:tracePt t="130414" x="2047875" y="2922588"/>
          <p14:tracePt t="130418" x="2073275" y="2906713"/>
          <p14:tracePt t="130430" x="2098675" y="2881313"/>
          <p14:tracePt t="130433" x="2106613" y="2881313"/>
          <p14:tracePt t="130462" x="2106613" y="2871788"/>
          <p14:tracePt t="130469" x="2106613" y="2855913"/>
          <p14:tracePt t="130490" x="2106613" y="2820988"/>
          <p14:tracePt t="130502" x="2106613" y="2778125"/>
          <p14:tracePt t="130506" x="2098675" y="2752725"/>
          <p14:tracePt t="130517" x="2090738" y="2736850"/>
          <p14:tracePt t="130522" x="2065338" y="2719388"/>
          <p14:tracePt t="130535" x="2055813" y="2711450"/>
          <p14:tracePt t="130540" x="2047875" y="2693988"/>
          <p14:tracePt t="130551" x="2022475" y="2676525"/>
          <p14:tracePt t="130563" x="2012950" y="2668588"/>
          <p14:tracePt t="130565" x="2005013" y="2660650"/>
          <p14:tracePt t="130570" x="1997075" y="2651125"/>
          <p14:tracePt t="130584" x="1979613" y="2633663"/>
          <p14:tracePt t="130599" x="1971675" y="2633663"/>
          <p14:tracePt t="130602" x="1971675" y="2617788"/>
          <p14:tracePt t="130614" x="1962150" y="2617788"/>
          <p14:tracePt t="130618" x="1962150" y="2608263"/>
          <p14:tracePt t="130630" x="1954213" y="2600325"/>
          <p14:tracePt t="130634" x="1946275" y="2592388"/>
          <p14:tracePt t="130854" x="1946275" y="2625725"/>
          <p14:tracePt t="130858" x="1946275" y="2651125"/>
          <p14:tracePt t="130871" x="1971675" y="2693988"/>
          <p14:tracePt t="130876" x="1987550" y="2752725"/>
          <p14:tracePt t="130890" x="2005013" y="2914650"/>
          <p14:tracePt t="130906" x="2005013" y="3041650"/>
          <p14:tracePt t="130917" x="2005013" y="3101975"/>
          <p14:tracePt t="130922" x="2005013" y="3144838"/>
          <p14:tracePt t="130939" x="2005013" y="3160713"/>
          <p14:tracePt t="131374" x="2030413" y="3135313"/>
          <p14:tracePt t="131377" x="2038350" y="3127375"/>
          <p14:tracePt t="131389" x="2090738" y="3067050"/>
          <p14:tracePt t="131393" x="2157413" y="3000375"/>
          <p14:tracePt t="131407" x="2225675" y="2897188"/>
          <p14:tracePt t="131411" x="2286000" y="2805113"/>
          <p14:tracePt t="131422" x="2319338" y="2727325"/>
          <p14:tracePt t="131425" x="2336800" y="2651125"/>
          <p14:tracePt t="131439" x="2344738" y="2592388"/>
          <p14:tracePt t="131444" x="2362200" y="2532063"/>
          <p14:tracePt t="131457" x="2352675" y="2473325"/>
          <p14:tracePt t="131462" x="2344738" y="2430463"/>
          <p14:tracePt t="131473" x="2327275" y="2397125"/>
          <p14:tracePt t="131478" x="2311400" y="2387600"/>
          <p14:tracePt t="131488" x="2301875" y="2379663"/>
          <p14:tracePt t="131490" x="2293938" y="2379663"/>
          <p14:tracePt t="131504" x="2286000" y="2379663"/>
          <p14:tracePt t="131541" x="2235200" y="2387600"/>
          <p14:tracePt t="131552" x="2225675" y="2397125"/>
          <p14:tracePt t="131559" x="2208213" y="2405063"/>
          <p14:tracePt t="131569" x="2192338" y="2413000"/>
          <p14:tracePt t="131572" x="2182813" y="2422525"/>
          <p14:tracePt t="138902" x="2182813" y="2447925"/>
          <p14:tracePt t="138920" x="2182813" y="2506663"/>
          <p14:tracePt t="138925" x="2182813" y="2582863"/>
          <p14:tracePt t="138937" x="2182813" y="2676525"/>
          <p14:tracePt t="138940" x="2182813" y="2778125"/>
          <p14:tracePt t="138952" x="2182813" y="2881313"/>
          <p14:tracePt t="138955" x="2182813" y="2974975"/>
          <p14:tracePt t="138967" x="2182813" y="3076575"/>
          <p14:tracePt t="138970" x="2182813" y="3178175"/>
          <p14:tracePt t="138986" x="2182813" y="3263900"/>
          <p14:tracePt t="138989" x="2182813" y="3348038"/>
          <p14:tracePt t="139005" x="2208213" y="3517900"/>
          <p14:tracePt t="139023" x="2268538" y="3679825"/>
          <p14:tracePt t="139035" x="2344738" y="3832225"/>
          <p14:tracePt t="139047" x="2379663" y="3900488"/>
          <p14:tracePt t="139051" x="2395538" y="3943350"/>
          <p14:tracePt t="139069" x="2420938" y="4027488"/>
          <p14:tracePt t="139080" x="2430463" y="4062413"/>
          <p14:tracePt t="139085" x="2430463" y="4070350"/>
          <p14:tracePt t="139245" x="2463800" y="4062413"/>
          <p14:tracePt t="139256" x="2489200" y="4037013"/>
          <p14:tracePt t="139260" x="2540000" y="3986213"/>
          <p14:tracePt t="139275" x="2633663" y="3925888"/>
          <p14:tracePt t="139278" x="2744788" y="3841750"/>
          <p14:tracePt t="139289" x="2863850" y="3756025"/>
          <p14:tracePt t="139292" x="2990850" y="3697288"/>
          <p14:tracePt t="139305" x="3109913" y="3654425"/>
          <p14:tracePt t="139309" x="3219450" y="3619500"/>
          <p14:tracePt t="139322" x="3338513" y="3594100"/>
          <p14:tracePt t="139326" x="3441700" y="3586163"/>
          <p14:tracePt t="139339" x="3508375" y="3586163"/>
          <p14:tracePt t="139344" x="3543300" y="3594100"/>
          <p14:tracePt t="139353" x="3559175" y="3629025"/>
          <p14:tracePt t="139356" x="3559175" y="3697288"/>
          <p14:tracePt t="139369" x="3543300" y="3773488"/>
          <p14:tracePt t="139373" x="3492500" y="3875088"/>
          <p14:tracePt t="139385" x="3424238" y="3994150"/>
          <p14:tracePt t="139389" x="3330575" y="4105275"/>
          <p14:tracePt t="139403" x="3219450" y="4214813"/>
          <p14:tracePt t="139404" x="3100388" y="4308475"/>
          <p14:tracePt t="139422" x="2838450" y="4470400"/>
          <p14:tracePt t="139436" x="2719388" y="4521200"/>
          <p14:tracePt t="139441" x="2633663" y="4538663"/>
          <p14:tracePt t="139455" x="2481263" y="4546600"/>
          <p14:tracePt t="139470" x="2395538" y="4470400"/>
          <p14:tracePt t="139488" x="2362200" y="4265613"/>
          <p14:tracePt t="139497" x="2362200" y="4138613"/>
          <p14:tracePt t="139502" x="2387600" y="3994150"/>
          <p14:tracePt t="139513" x="2438400" y="3849688"/>
          <p14:tracePt t="139518" x="2514600" y="3713163"/>
          <p14:tracePt t="139535" x="2719388" y="3492500"/>
          <p14:tracePt t="139546" x="2879725" y="3398838"/>
          <p14:tracePt t="139552" x="3049588" y="3348038"/>
          <p14:tracePt t="139563" x="3270250" y="3314700"/>
          <p14:tracePt t="139569" x="3508375" y="3322638"/>
          <p14:tracePt t="139577" x="3865563" y="3475038"/>
          <p14:tracePt t="139584" x="4205288" y="3662363"/>
          <p14:tracePt t="139595" x="4529138" y="3925888"/>
          <p14:tracePt t="139598" x="4783138" y="4181475"/>
          <p14:tracePt t="139611" x="5046663" y="4478338"/>
          <p14:tracePt t="139622" x="5241925" y="4767263"/>
          <p14:tracePt t="139625" x="5386388" y="4997450"/>
          <p14:tracePt t="139628" x="5437188" y="5149850"/>
          <p14:tracePt t="139640" x="5437188" y="5260975"/>
          <p14:tracePt t="139644" x="5403850" y="5353050"/>
          <p14:tracePt t="139661" x="5199063" y="5421313"/>
          <p14:tracePt t="139674" x="5054600" y="5421313"/>
          <p14:tracePt t="139678" x="4876800" y="5405438"/>
          <p14:tracePt t="139689" x="4673600" y="5327650"/>
          <p14:tracePt t="139694" x="4418013" y="5192713"/>
          <p14:tracePt t="139706" x="4187825" y="5048250"/>
          <p14:tracePt t="139710" x="4002088" y="4878388"/>
          <p14:tracePt t="139721" x="3865563" y="4699000"/>
          <p14:tracePt t="139726" x="3763963" y="4529138"/>
          <p14:tracePt t="139737" x="3721100" y="4394200"/>
          <p14:tracePt t="139742" x="3695700" y="4283075"/>
          <p14:tracePt t="139754" x="3713163" y="4181475"/>
          <p14:tracePt t="139757" x="3781425" y="4105275"/>
          <p14:tracePt t="139771" x="3857625" y="4044950"/>
          <p14:tracePt t="139774" x="3984625" y="3994150"/>
          <p14:tracePt t="139789" x="4306888" y="3951288"/>
          <p14:tracePt t="139801" x="4519613" y="3951288"/>
          <p14:tracePt t="139805" x="4783138" y="4037013"/>
          <p14:tracePt t="139820" x="5054600" y="4156075"/>
          <p14:tracePt t="139824" x="5343525" y="4359275"/>
          <p14:tracePt t="139836" x="5548313" y="4513263"/>
          <p14:tracePt t="139842" x="5726113" y="4708525"/>
          <p14:tracePt t="139851" x="5802313" y="4843463"/>
          <p14:tracePt t="139857" x="5819775" y="4954588"/>
          <p14:tracePt t="139871" x="5743575" y="5141913"/>
          <p14:tracePt t="139888" x="5480050" y="5268913"/>
          <p14:tracePt t="139901" x="5106988" y="5327650"/>
          <p14:tracePt t="139919" x="4595813" y="5235575"/>
          <p14:tracePt t="139931" x="4306888" y="5132388"/>
          <p14:tracePt t="139936" x="4086225" y="5022850"/>
          <p14:tracePt t="139946" x="3857625" y="4878388"/>
          <p14:tracePt t="139953" x="3703638" y="4749800"/>
          <p14:tracePt t="139962" x="3602038" y="4640263"/>
          <p14:tracePt t="139969" x="3559175" y="4554538"/>
          <p14:tracePt t="139978" x="3551238" y="4470400"/>
          <p14:tracePt t="139985" x="3559175" y="4394200"/>
          <p14:tracePt t="139994" x="3627438" y="4325938"/>
          <p14:tracePt t="139999" x="3729038" y="4265613"/>
          <p14:tracePt t="140011" x="3865563" y="4206875"/>
          <p14:tracePt t="140015" x="4027488" y="4156075"/>
          <p14:tracePt t="140029" x="4460875" y="4130675"/>
          <p14:tracePt t="140040" x="4689475" y="4197350"/>
          <p14:tracePt t="140045" x="4876800" y="4283075"/>
          <p14:tracePt t="140059" x="5054600" y="4419600"/>
          <p14:tracePt t="140063" x="5140325" y="4513263"/>
          <p14:tracePt t="140077" x="5183188" y="4699000"/>
          <p14:tracePt t="140091" x="5114925" y="4775200"/>
          <p14:tracePt t="140094" x="5013325" y="4835525"/>
          <p14:tracePt t="140106" x="4818063" y="4903788"/>
          <p14:tracePt t="140110" x="4595813" y="4946650"/>
          <p14:tracePt t="140122" x="4273550" y="4962525"/>
          <p14:tracePt t="140125" x="3967163" y="4919663"/>
          <p14:tracePt t="140138" x="3619500" y="4810125"/>
          <p14:tracePt t="140142" x="3262313" y="4665663"/>
          <p14:tracePt t="140153" x="2955925" y="4503738"/>
          <p14:tracePt t="140158" x="2719388" y="4351338"/>
          <p14:tracePt t="140169" x="2565400" y="4224338"/>
          <p14:tracePt t="140174" x="2471738" y="4121150"/>
          <p14:tracePt t="140186" x="2413000" y="4027488"/>
          <p14:tracePt t="140189" x="2395538" y="3968750"/>
          <p14:tracePt t="140202" x="2405063" y="3908425"/>
          <p14:tracePt t="140206" x="2489200" y="3849688"/>
          <p14:tracePt t="140219" x="2590800" y="3790950"/>
          <p14:tracePt t="140224" x="2778125" y="3722688"/>
          <p14:tracePt t="140237" x="3008313" y="3679825"/>
          <p14:tracePt t="140240" x="3279775" y="3646488"/>
          <p14:tracePt t="140251" x="3517900" y="3654425"/>
          <p14:tracePt t="140256" x="3771900" y="3713163"/>
          <p14:tracePt t="140271" x="4044950" y="3892550"/>
          <p14:tracePt t="140287" x="4086225" y="4113213"/>
          <p14:tracePt t="140298" x="4052888" y="4197350"/>
          <p14:tracePt t="140301" x="3967163" y="4308475"/>
          <p14:tracePt t="140313" x="3865563" y="4384675"/>
          <p14:tracePt t="140319" x="3729038" y="4460875"/>
          <p14:tracePt t="140332" x="3602038" y="4513263"/>
          <p14:tracePt t="140335" x="3457575" y="4529138"/>
          <p14:tracePt t="140346" x="3313113" y="4529138"/>
          <p14:tracePt t="140351" x="3152775" y="4503738"/>
          <p14:tracePt t="140362" x="3008313" y="4452938"/>
          <p14:tracePt t="140368" x="2863850" y="4376738"/>
          <p14:tracePt t="140377" x="2760663" y="4300538"/>
          <p14:tracePt t="140385" x="2693988" y="4232275"/>
          <p14:tracePt t="140394" x="2668588" y="4181475"/>
          <p14:tracePt t="140400" x="2668588" y="4146550"/>
          <p14:tracePt t="140410" x="2676525" y="4113213"/>
          <p14:tracePt t="140414" x="2709863" y="4079875"/>
          <p14:tracePt t="140426" x="2778125" y="4037013"/>
          <p14:tracePt t="140430" x="2838450" y="3994150"/>
          <p14:tracePt t="140442" x="2897188" y="3960813"/>
          <p14:tracePt t="140446" x="2965450" y="3925888"/>
          <p14:tracePt t="140459" x="3008313" y="3917950"/>
          <p14:tracePt t="140464" x="3016250" y="3917950"/>
          <p14:tracePt t="140490" x="3008313" y="3935413"/>
          <p14:tracePt t="140493" x="2998788" y="3951288"/>
          <p14:tracePt t="140506" x="2973388" y="3976688"/>
          <p14:tracePt t="140511" x="2940050" y="4019550"/>
          <p14:tracePt t="140522" x="2905125" y="4037013"/>
          <p14:tracePt t="140538" x="2889250" y="4044950"/>
          <p14:tracePt t="140542" x="2879725" y="4044950"/>
          <p14:tracePt t="143485" x="2863850" y="4011613"/>
          <p14:tracePt t="143497" x="2795588" y="3900488"/>
          <p14:tracePt t="143501" x="2727325" y="3816350"/>
          <p14:tracePt t="143515" x="2651125" y="3705225"/>
          <p14:tracePt t="143519" x="2600325" y="3603625"/>
          <p14:tracePt t="143532" x="2540000" y="3509963"/>
          <p14:tracePt t="143536" x="2506663" y="3424238"/>
          <p14:tracePt t="143548" x="2471738" y="3355975"/>
          <p14:tracePt t="143551" x="2446338" y="3305175"/>
          <p14:tracePt t="143562" x="2430463" y="3297238"/>
          <p14:tracePt t="143565" x="2413000" y="3279775"/>
          <p14:tracePt t="143583" x="2395538" y="3254375"/>
          <p14:tracePt t="143688" x="2387600" y="3254375"/>
          <p14:tracePt t="143692" x="2379663" y="3254375"/>
          <p14:tracePt t="143706" x="2370138" y="3254375"/>
          <p14:tracePt t="143711" x="2352675" y="3263900"/>
          <p14:tracePt t="143722" x="2327275" y="3279775"/>
          <p14:tracePt t="143738" x="2319338" y="3279775"/>
          <p14:tracePt t="143834" x="2311400" y="3279775"/>
          <p14:tracePt t="143838" x="2293938" y="3279775"/>
          <p14:tracePt t="143850" x="2268538" y="3279775"/>
          <p14:tracePt t="143856" x="2243138" y="3263900"/>
          <p14:tracePt t="143869" x="2208213" y="3238500"/>
          <p14:tracePt t="143883" x="2192338" y="3221038"/>
          <p14:tracePt t="143888" x="2166938" y="3195638"/>
          <p14:tracePt t="143902" x="2116138" y="3160713"/>
          <p14:tracePt t="143919" x="2065338" y="3109913"/>
          <p14:tracePt t="143935" x="2030413" y="3076575"/>
          <p14:tracePt t="143945" x="2005013" y="3059113"/>
          <p14:tracePt t="143949" x="1987550" y="3051175"/>
          <p14:tracePt t="143964" x="1987550" y="3041650"/>
          <p14:tracePt t="143968" x="1979613" y="3041650"/>
          <p14:tracePt t="143984" x="1971675" y="3033713"/>
          <p14:tracePt t="144010" x="1962150" y="3033713"/>
          <p14:tracePt t="144046" x="1936750" y="3033713"/>
          <p14:tracePt t="144059" x="1928813" y="3041650"/>
          <p14:tracePt t="144062" x="1911350" y="3051175"/>
          <p14:tracePt t="144077" x="1893888" y="3059113"/>
          <p14:tracePt t="144090" x="1885950" y="3067050"/>
          <p14:tracePt t="144111" x="1878013" y="3067050"/>
          <p14:tracePt t="144390" x="1878013" y="3041650"/>
          <p14:tracePt t="144401" x="1878013" y="3025775"/>
          <p14:tracePt t="144405" x="1885950" y="2990850"/>
          <p14:tracePt t="144416" x="1885950" y="2957513"/>
          <p14:tracePt t="144420" x="1885950" y="2932113"/>
          <p14:tracePt t="144434" x="1893888" y="2922588"/>
          <p14:tracePt t="144438" x="1893888" y="2914650"/>
          <p14:tracePt t="144453" x="1903413" y="2914650"/>
          <p14:tracePt t="144515" x="1911350" y="2940050"/>
          <p14:tracePt t="144519" x="1920875" y="2965450"/>
          <p14:tracePt t="144531" x="1920875" y="3016250"/>
          <p14:tracePt t="144535" x="1928813" y="3101975"/>
          <p14:tracePt t="144552" x="1946275" y="3305175"/>
          <p14:tracePt t="144564" x="1971675" y="3408363"/>
          <p14:tracePt t="144567" x="1979613" y="3484563"/>
          <p14:tracePt t="144578" x="1987550" y="3527425"/>
          <p14:tracePt t="144583" x="1997075" y="3535363"/>
          <p14:tracePt t="144674" x="1997075" y="3527425"/>
          <p14:tracePt t="144677" x="2005013" y="3492500"/>
          <p14:tracePt t="144688" x="2012950" y="3433763"/>
          <p14:tracePt t="144692" x="2038350" y="3340100"/>
          <p14:tracePt t="144704" x="2047875" y="3254375"/>
          <p14:tracePt t="144709" x="2073275" y="3170238"/>
          <p14:tracePt t="144720" x="2081213" y="3109913"/>
          <p14:tracePt t="144725" x="2090738" y="3076575"/>
          <p14:tracePt t="144792" x="2090738" y="3084513"/>
          <p14:tracePt t="144803" x="2090738" y="3109913"/>
          <p14:tracePt t="144808" x="2090738" y="3170238"/>
          <p14:tracePt t="144817" x="2090738" y="3228975"/>
          <p14:tracePt t="144822" x="2090738" y="3279775"/>
          <p14:tracePt t="144836" x="2090738" y="3297238"/>
          <p14:tracePt t="144839" x="2090738" y="3305175"/>
          <p14:tracePt t="144920" x="2090738" y="3254375"/>
          <p14:tracePt t="144936" x="2090738" y="3033713"/>
          <p14:tracePt t="144948" x="2090738" y="2897188"/>
          <p14:tracePt t="144953" x="2090738" y="2770188"/>
          <p14:tracePt t="144964" x="2090738" y="2668588"/>
          <p14:tracePt t="144966" x="2090738" y="2608263"/>
          <p14:tracePt t="145016" x="2081213" y="2617788"/>
          <p14:tracePt t="145029" x="2081213" y="2643188"/>
          <p14:tracePt t="145033" x="2073275" y="2693988"/>
          <p14:tracePt t="145045" x="2047875" y="2795588"/>
          <p14:tracePt t="145048" x="2038350" y="2871788"/>
          <p14:tracePt t="145060" x="2038350" y="2957513"/>
          <p14:tracePt t="145064" x="2038350" y="3000375"/>
          <p14:tracePt t="145140" x="2038350" y="2982913"/>
          <p14:tracePt t="145145" x="2038350" y="2940050"/>
          <p14:tracePt t="145156" x="2038350" y="2871788"/>
          <p14:tracePt t="145160" x="2047875" y="2778125"/>
          <p14:tracePt t="145172" x="2047875" y="2711450"/>
          <p14:tracePt t="145175" x="2047875" y="2668588"/>
          <p14:tracePt t="145188" x="2047875" y="2660650"/>
          <p14:tracePt t="145219" x="2047875" y="2668588"/>
          <p14:tracePt t="145236" x="2047875" y="2693988"/>
          <p14:tracePt t="145240" x="2047875" y="2752725"/>
          <p14:tracePt t="145252" x="2047875" y="2830513"/>
          <p14:tracePt t="145255" x="2065338" y="2897188"/>
          <p14:tracePt t="145267" x="2073275" y="2957513"/>
          <p14:tracePt t="145271" x="2081213" y="3008313"/>
          <p14:tracePt t="145347" x="2081213" y="3016250"/>
          <p14:tracePt t="145352" x="2090738" y="2982913"/>
          <p14:tracePt t="145364" x="2106613" y="2881313"/>
          <p14:tracePt t="145368" x="2132013" y="2795588"/>
          <p14:tracePt t="145381" x="2149475" y="2736850"/>
          <p14:tracePt t="145384" x="2157413" y="2727325"/>
          <p14:tracePt t="145430" x="2166938" y="2719388"/>
          <p14:tracePt t="145438" x="2166938" y="2736850"/>
          <p14:tracePt t="145444" x="2166938" y="2813050"/>
          <p14:tracePt t="145451" x="2166938" y="2922588"/>
          <p14:tracePt t="145460" x="2174875" y="3067050"/>
          <p14:tracePt t="145465" x="2200275" y="3195638"/>
          <p14:tracePt t="145475" x="2225675" y="3322638"/>
          <p14:tracePt t="145481" x="2235200" y="3424238"/>
          <p14:tracePt t="145492" x="2251075" y="3492500"/>
          <p14:tracePt t="145500" x="2268538" y="3552825"/>
          <p14:tracePt t="145508" x="2268538" y="3560763"/>
          <p14:tracePt t="145523" x="2268538" y="3568700"/>
          <p14:tracePt t="145749" x="2301875" y="3568700"/>
          <p14:tracePt t="145766" x="2362200" y="3568700"/>
          <p14:tracePt t="145770" x="2471738" y="3568700"/>
          <p14:tracePt t="145784" x="2786063" y="3578225"/>
          <p14:tracePt t="145798" x="2940050" y="3594100"/>
          <p14:tracePt t="145801" x="3100388" y="3619500"/>
          <p14:tracePt t="145811" x="3297238" y="3654425"/>
          <p14:tracePt t="145816" x="3441700" y="3697288"/>
          <p14:tracePt t="145832" x="3687763" y="3790950"/>
          <p14:tracePt t="145844" x="3781425" y="3832225"/>
          <p14:tracePt t="145848" x="3848100" y="3875088"/>
          <p14:tracePt t="145859" x="3883025" y="3900488"/>
          <p14:tracePt t="145864" x="3890963" y="3917950"/>
          <p14:tracePt t="150648" x="3873500" y="3917950"/>
          <p14:tracePt t="150653" x="3865563" y="3917950"/>
          <p14:tracePt t="150665" x="3781425" y="3943350"/>
          <p14:tracePt t="150668" x="3662363" y="3968750"/>
          <p14:tracePt t="150680" x="3338513" y="4011613"/>
          <p14:tracePt t="150684" x="2922588" y="4070350"/>
          <p14:tracePt t="150697" x="2565400" y="4105275"/>
          <p14:tracePt t="150700" x="2286000" y="4138613"/>
          <p14:tracePt t="150713" x="2132013" y="4156075"/>
          <p14:tracePt t="150716" x="2030413" y="4156075"/>
          <p14:tracePt t="150734" x="2030413" y="4130675"/>
          <p14:tracePt t="150751" x="2030413" y="4070350"/>
          <p14:tracePt t="150758" x="2030413" y="4027488"/>
          <p14:tracePt t="150762" x="2038350" y="3951288"/>
          <p14:tracePt t="150779" x="2141538" y="3773488"/>
          <p14:tracePt t="150794" x="2225675" y="3679825"/>
          <p14:tracePt t="150798" x="2319338" y="3586163"/>
          <p14:tracePt t="150809" x="2438400" y="3502025"/>
          <p14:tracePt t="150814" x="2574925" y="3416300"/>
          <p14:tracePt t="150825" x="2709863" y="3355975"/>
          <p14:tracePt t="150831" x="2820988" y="3322638"/>
          <p14:tracePt t="150839" x="2922588" y="3305175"/>
          <p14:tracePt t="150845" x="3016250" y="3330575"/>
          <p14:tracePt t="150857" x="3084513" y="3424238"/>
          <p14:tracePt t="150862" x="3143250" y="3552825"/>
          <p14:tracePt t="150872" x="3194050" y="3763963"/>
          <p14:tracePt t="150880" x="3262313" y="4019550"/>
          <p14:tracePt t="150891" x="3363913" y="4691063"/>
          <p14:tracePt t="150904" x="3424238" y="5022850"/>
          <p14:tracePt t="150907" x="3449638" y="5294313"/>
          <p14:tracePt t="150921" x="3467100" y="5481638"/>
          <p14:tracePt t="150924" x="3467100" y="5608638"/>
          <p14:tracePt t="150937" x="3449638" y="5694363"/>
          <p14:tracePt t="150940" x="3449638" y="5702300"/>
          <p14:tracePt t="150952" x="3441700" y="5702300"/>
          <p14:tracePt t="150967" x="3424238" y="5702300"/>
          <p14:tracePt t="150971" x="3414713" y="5659438"/>
          <p14:tracePt t="150988" x="3355975" y="5549900"/>
          <p14:tracePt t="151000" x="3297238" y="5446713"/>
          <p14:tracePt t="151004" x="3236913" y="5294313"/>
          <p14:tracePt t="151016" x="3109913" y="4997450"/>
          <p14:tracePt t="151020" x="3024188" y="4673600"/>
          <p14:tracePt t="151031" x="2955925" y="4419600"/>
          <p14:tracePt t="151036" x="2914650" y="4164013"/>
          <p14:tracePt t="151048" x="2889250" y="4037013"/>
          <p14:tracePt t="151052" x="2879725" y="3935413"/>
          <p14:tracePt t="151083" x="2879725" y="3943350"/>
          <p14:tracePt t="151096" x="2879725" y="3960813"/>
          <p14:tracePt t="151099" x="2871788" y="4027488"/>
          <p14:tracePt t="151116" x="2778125" y="4283075"/>
          <p14:tracePt t="151129" x="2659063" y="4460875"/>
          <p14:tracePt t="151133" x="2430463" y="4708525"/>
          <p14:tracePt t="151147" x="1792288" y="5132388"/>
          <p14:tracePt t="151161" x="1470025" y="5260975"/>
          <p14:tracePt t="151163" x="1095375" y="5353050"/>
          <p14:tracePt t="151182" x="696913" y="5380038"/>
          <p14:tracePt t="151192" x="611188" y="5370513"/>
          <p14:tracePt t="151197" x="560388" y="5319713"/>
          <p14:tracePt t="151208" x="552450" y="5226050"/>
          <p14:tracePt t="151214" x="577850" y="5116513"/>
          <p14:tracePt t="151223" x="671513" y="4937125"/>
          <p14:tracePt t="151228" x="831850" y="4724400"/>
          <p14:tracePt t="151241" x="1112838" y="4445000"/>
          <p14:tracePt t="151247" x="1409700" y="4189413"/>
          <p14:tracePt t="151256" x="1784350" y="3925888"/>
          <p14:tracePt t="151263" x="2124075" y="3738563"/>
          <p14:tracePt t="151272" x="2446338" y="3611563"/>
          <p14:tracePt t="151278" x="2676525" y="3552825"/>
          <p14:tracePt t="151287" x="2838450" y="3543300"/>
          <p14:tracePt t="151292" x="2940050" y="3552825"/>
          <p14:tracePt t="151303" x="2998788" y="3611563"/>
          <p14:tracePt t="151307" x="3033713" y="3671888"/>
          <p14:tracePt t="151320" x="3033713" y="3773488"/>
          <p14:tracePt t="151323" x="2982913" y="3875088"/>
          <p14:tracePt t="151336" x="2879725" y="4019550"/>
          <p14:tracePt t="151340" x="2719388" y="4164013"/>
          <p14:tracePt t="151352" x="2514600" y="4300538"/>
          <p14:tracePt t="151356" x="2301875" y="4394200"/>
          <p14:tracePt t="151367" x="2090738" y="4470400"/>
          <p14:tracePt t="151371" x="1954213" y="4495800"/>
          <p14:tracePt t="151383" x="1835150" y="4503738"/>
          <p14:tracePt t="151386" x="1776413" y="4503738"/>
          <p14:tracePt t="151421" x="1792288" y="4460875"/>
          <p14:tracePt t="151433" x="1868488" y="4410075"/>
          <p14:tracePt t="151436" x="1987550" y="4333875"/>
          <p14:tracePt t="151447" x="2200275" y="4240213"/>
          <p14:tracePt t="151451" x="2532063" y="4113213"/>
          <p14:tracePt t="151468" x="3033713" y="3994150"/>
          <p14:tracePt t="151481" x="3178175" y="3994150"/>
          <p14:tracePt t="151484" x="3279775" y="4037013"/>
          <p14:tracePt t="151497" x="3330575" y="4087813"/>
          <p14:tracePt t="151500" x="3338513" y="4156075"/>
          <p14:tracePt t="151516" x="3270250" y="4325938"/>
          <p14:tracePt t="151529" x="3194050" y="4402138"/>
          <p14:tracePt t="151534" x="3084513" y="4478338"/>
          <p14:tracePt t="151545" x="2998788" y="4521200"/>
          <p14:tracePt t="151549" x="2905125" y="4554538"/>
          <p14:tracePt t="151566" x="2828925" y="4572000"/>
          <p14:tracePt t="151596" x="2838450" y="4564063"/>
          <p14:tracePt t="151609" x="2863850" y="4538663"/>
          <p14:tracePt t="151614" x="2940050" y="4486275"/>
          <p14:tracePt t="151623" x="3041650" y="4427538"/>
          <p14:tracePt t="151629" x="3168650" y="4368800"/>
          <p14:tracePt t="151641" x="3305175" y="4308475"/>
          <p14:tracePt t="151646" x="3432175" y="4249738"/>
          <p14:tracePt t="151660" x="3594100" y="4206875"/>
          <p14:tracePt t="151672" x="3602038" y="4206875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E49C81D4-A3F6-467D-B842-8305A007BF4F}"/>
              </a:ext>
            </a:extLst>
          </p:cNvPr>
          <p:cNvSpPr/>
          <p:nvPr/>
        </p:nvSpPr>
        <p:spPr>
          <a:xfrm>
            <a:off x="395926" y="4280863"/>
            <a:ext cx="6174556" cy="1931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E64F63-12E4-4F0D-A17E-39035FDB6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3625"/>
          </a:xfrm>
        </p:spPr>
        <p:txBody>
          <a:bodyPr/>
          <a:lstStyle/>
          <a:p>
            <a:r>
              <a:rPr lang="en-US" dirty="0"/>
              <a:t>SRIOV VFs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5FA561-EB8B-422E-9615-0CC811C4A954}"/>
              </a:ext>
            </a:extLst>
          </p:cNvPr>
          <p:cNvSpPr/>
          <p:nvPr/>
        </p:nvSpPr>
        <p:spPr>
          <a:xfrm>
            <a:off x="1145219" y="465927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754657-EABB-403B-92B5-0F33CCBBC45D}"/>
              </a:ext>
            </a:extLst>
          </p:cNvPr>
          <p:cNvCxnSpPr/>
          <p:nvPr/>
        </p:nvCxnSpPr>
        <p:spPr>
          <a:xfrm>
            <a:off x="1145219" y="48279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33096D-C072-4548-A3AB-EC222F8600B9}"/>
              </a:ext>
            </a:extLst>
          </p:cNvPr>
          <p:cNvCxnSpPr/>
          <p:nvPr/>
        </p:nvCxnSpPr>
        <p:spPr>
          <a:xfrm>
            <a:off x="1145219" y="498183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4A2923-F476-4486-A896-DDE6704D109B}"/>
              </a:ext>
            </a:extLst>
          </p:cNvPr>
          <p:cNvCxnSpPr/>
          <p:nvPr/>
        </p:nvCxnSpPr>
        <p:spPr>
          <a:xfrm>
            <a:off x="1145219" y="513423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5BDAD7C-C548-4D18-A785-C90CC67A7E3A}"/>
              </a:ext>
            </a:extLst>
          </p:cNvPr>
          <p:cNvSpPr/>
          <p:nvPr/>
        </p:nvSpPr>
        <p:spPr>
          <a:xfrm>
            <a:off x="623655" y="465779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9699F-CD2A-4FE5-BEC2-E94EB29CD0BE}"/>
              </a:ext>
            </a:extLst>
          </p:cNvPr>
          <p:cNvCxnSpPr/>
          <p:nvPr/>
        </p:nvCxnSpPr>
        <p:spPr>
          <a:xfrm>
            <a:off x="623655" y="48264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0804DE-5DED-4CFC-A7E9-D144F0E8EF6B}"/>
              </a:ext>
            </a:extLst>
          </p:cNvPr>
          <p:cNvCxnSpPr/>
          <p:nvPr/>
        </p:nvCxnSpPr>
        <p:spPr>
          <a:xfrm>
            <a:off x="623655" y="49803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91AE23-0137-438B-B061-6031DFE79730}"/>
              </a:ext>
            </a:extLst>
          </p:cNvPr>
          <p:cNvCxnSpPr/>
          <p:nvPr/>
        </p:nvCxnSpPr>
        <p:spPr>
          <a:xfrm>
            <a:off x="623655" y="51327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4012684-B8BF-4C8D-8744-EBDFE5AF7383}"/>
              </a:ext>
            </a:extLst>
          </p:cNvPr>
          <p:cNvSpPr/>
          <p:nvPr/>
        </p:nvSpPr>
        <p:spPr>
          <a:xfrm>
            <a:off x="1666783" y="465779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30D410-4065-49C7-9E3D-FEB579534855}"/>
              </a:ext>
            </a:extLst>
          </p:cNvPr>
          <p:cNvCxnSpPr/>
          <p:nvPr/>
        </p:nvCxnSpPr>
        <p:spPr>
          <a:xfrm>
            <a:off x="1666783" y="48264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04C85F-84AD-4E9E-B680-97E0E4A07C09}"/>
              </a:ext>
            </a:extLst>
          </p:cNvPr>
          <p:cNvCxnSpPr/>
          <p:nvPr/>
        </p:nvCxnSpPr>
        <p:spPr>
          <a:xfrm>
            <a:off x="1666783" y="49803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6C1BCB1-26E2-4EC5-BBFB-DA9A80AD4BDC}"/>
              </a:ext>
            </a:extLst>
          </p:cNvPr>
          <p:cNvCxnSpPr/>
          <p:nvPr/>
        </p:nvCxnSpPr>
        <p:spPr>
          <a:xfrm>
            <a:off x="1666783" y="51327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36C325-2959-439F-BACB-58440317BBB9}"/>
              </a:ext>
            </a:extLst>
          </p:cNvPr>
          <p:cNvSpPr/>
          <p:nvPr/>
        </p:nvSpPr>
        <p:spPr>
          <a:xfrm>
            <a:off x="3231475" y="465779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1EE336-D26D-4DB1-A6C6-F212E2CBC877}"/>
              </a:ext>
            </a:extLst>
          </p:cNvPr>
          <p:cNvCxnSpPr/>
          <p:nvPr/>
        </p:nvCxnSpPr>
        <p:spPr>
          <a:xfrm>
            <a:off x="3231475" y="48264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2CE966-C45F-4CEF-9E24-96ACD065A867}"/>
              </a:ext>
            </a:extLst>
          </p:cNvPr>
          <p:cNvCxnSpPr/>
          <p:nvPr/>
        </p:nvCxnSpPr>
        <p:spPr>
          <a:xfrm>
            <a:off x="3231475" y="49803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31C960-AEA8-4053-AFC4-2A0C077A640F}"/>
              </a:ext>
            </a:extLst>
          </p:cNvPr>
          <p:cNvCxnSpPr/>
          <p:nvPr/>
        </p:nvCxnSpPr>
        <p:spPr>
          <a:xfrm>
            <a:off x="3231475" y="513275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A30E287-31A3-4402-B61D-1049A913C20B}"/>
              </a:ext>
            </a:extLst>
          </p:cNvPr>
          <p:cNvSpPr/>
          <p:nvPr/>
        </p:nvSpPr>
        <p:spPr>
          <a:xfrm>
            <a:off x="2709911" y="465631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D013B67-40FA-4B32-9F1A-FEFEB908DE3C}"/>
              </a:ext>
            </a:extLst>
          </p:cNvPr>
          <p:cNvCxnSpPr/>
          <p:nvPr/>
        </p:nvCxnSpPr>
        <p:spPr>
          <a:xfrm>
            <a:off x="2709911" y="48249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3F08009-C391-4D21-B33B-3C796CB040CB}"/>
              </a:ext>
            </a:extLst>
          </p:cNvPr>
          <p:cNvCxnSpPr/>
          <p:nvPr/>
        </p:nvCxnSpPr>
        <p:spPr>
          <a:xfrm>
            <a:off x="2709911" y="49788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731094-E3E7-4DD3-8753-DF93C1A834C6}"/>
              </a:ext>
            </a:extLst>
          </p:cNvPr>
          <p:cNvCxnSpPr/>
          <p:nvPr/>
        </p:nvCxnSpPr>
        <p:spPr>
          <a:xfrm>
            <a:off x="2709911" y="51312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772B3CC-1139-497A-8487-4C1AA2E520EA}"/>
              </a:ext>
            </a:extLst>
          </p:cNvPr>
          <p:cNvSpPr/>
          <p:nvPr/>
        </p:nvSpPr>
        <p:spPr>
          <a:xfrm>
            <a:off x="3753039" y="465631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02969B-C4C9-4429-B079-F2FBD456FCDB}"/>
              </a:ext>
            </a:extLst>
          </p:cNvPr>
          <p:cNvCxnSpPr/>
          <p:nvPr/>
        </p:nvCxnSpPr>
        <p:spPr>
          <a:xfrm>
            <a:off x="3753039" y="48249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17E213-6505-4396-BC46-FF41974365D0}"/>
              </a:ext>
            </a:extLst>
          </p:cNvPr>
          <p:cNvCxnSpPr/>
          <p:nvPr/>
        </p:nvCxnSpPr>
        <p:spPr>
          <a:xfrm>
            <a:off x="3753039" y="49788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DF2155E-2E89-45AC-9644-D01B900A22F4}"/>
              </a:ext>
            </a:extLst>
          </p:cNvPr>
          <p:cNvCxnSpPr/>
          <p:nvPr/>
        </p:nvCxnSpPr>
        <p:spPr>
          <a:xfrm>
            <a:off x="3753039" y="51312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EFBC378-2EAB-4842-8CFF-FB0CD837B976}"/>
              </a:ext>
            </a:extLst>
          </p:cNvPr>
          <p:cNvSpPr/>
          <p:nvPr/>
        </p:nvSpPr>
        <p:spPr>
          <a:xfrm>
            <a:off x="5344368" y="465631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81449B-F15E-437B-831E-C1D69D2CAB5C}"/>
              </a:ext>
            </a:extLst>
          </p:cNvPr>
          <p:cNvCxnSpPr/>
          <p:nvPr/>
        </p:nvCxnSpPr>
        <p:spPr>
          <a:xfrm>
            <a:off x="5344368" y="48249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F06F5E-27F2-4609-A4EB-8DF67DFC38B4}"/>
              </a:ext>
            </a:extLst>
          </p:cNvPr>
          <p:cNvCxnSpPr/>
          <p:nvPr/>
        </p:nvCxnSpPr>
        <p:spPr>
          <a:xfrm>
            <a:off x="5344368" y="49788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1397565-B36E-4E36-BA10-C30093A79AC7}"/>
              </a:ext>
            </a:extLst>
          </p:cNvPr>
          <p:cNvCxnSpPr/>
          <p:nvPr/>
        </p:nvCxnSpPr>
        <p:spPr>
          <a:xfrm>
            <a:off x="5344368" y="513127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80B61461-BAE7-4312-B960-A04E12F740D7}"/>
              </a:ext>
            </a:extLst>
          </p:cNvPr>
          <p:cNvSpPr/>
          <p:nvPr/>
        </p:nvSpPr>
        <p:spPr>
          <a:xfrm>
            <a:off x="4822804" y="465483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DECC2E0-F182-4AD1-BE1A-4F5F68AB8940}"/>
              </a:ext>
            </a:extLst>
          </p:cNvPr>
          <p:cNvCxnSpPr/>
          <p:nvPr/>
        </p:nvCxnSpPr>
        <p:spPr>
          <a:xfrm>
            <a:off x="4822804" y="482351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66E13F1-60B9-4D3C-99BF-7CCE3087CA3E}"/>
              </a:ext>
            </a:extLst>
          </p:cNvPr>
          <p:cNvCxnSpPr/>
          <p:nvPr/>
        </p:nvCxnSpPr>
        <p:spPr>
          <a:xfrm>
            <a:off x="4822804" y="49773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A9B332-08BC-418C-8AD7-EAAA10854712}"/>
              </a:ext>
            </a:extLst>
          </p:cNvPr>
          <p:cNvCxnSpPr/>
          <p:nvPr/>
        </p:nvCxnSpPr>
        <p:spPr>
          <a:xfrm>
            <a:off x="4822804" y="51297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C3E936F2-714C-498F-89BE-B1A5A8119259}"/>
              </a:ext>
            </a:extLst>
          </p:cNvPr>
          <p:cNvSpPr/>
          <p:nvPr/>
        </p:nvSpPr>
        <p:spPr>
          <a:xfrm>
            <a:off x="5865932" y="4654839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A56969E-EDE2-4490-9137-DB07C59FDD92}"/>
              </a:ext>
            </a:extLst>
          </p:cNvPr>
          <p:cNvCxnSpPr/>
          <p:nvPr/>
        </p:nvCxnSpPr>
        <p:spPr>
          <a:xfrm>
            <a:off x="5865932" y="482351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1B1F4C1-CEA6-4501-9FEC-8CD180AE53A4}"/>
              </a:ext>
            </a:extLst>
          </p:cNvPr>
          <p:cNvCxnSpPr/>
          <p:nvPr/>
        </p:nvCxnSpPr>
        <p:spPr>
          <a:xfrm>
            <a:off x="5865932" y="49773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5E4D1D2-2E79-4F29-9C46-2D79F027A1B7}"/>
              </a:ext>
            </a:extLst>
          </p:cNvPr>
          <p:cNvCxnSpPr/>
          <p:nvPr/>
        </p:nvCxnSpPr>
        <p:spPr>
          <a:xfrm>
            <a:off x="5865932" y="5129796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B64870FA-1FA8-47E3-9F54-5D73EFE06D83}"/>
              </a:ext>
            </a:extLst>
          </p:cNvPr>
          <p:cNvSpPr/>
          <p:nvPr/>
        </p:nvSpPr>
        <p:spPr>
          <a:xfrm>
            <a:off x="623655" y="5538170"/>
            <a:ext cx="1442624" cy="372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F1A469-1C83-4A79-90B0-EB78639B4B5A}"/>
              </a:ext>
            </a:extLst>
          </p:cNvPr>
          <p:cNvSpPr txBox="1"/>
          <p:nvPr/>
        </p:nvSpPr>
        <p:spPr>
          <a:xfrm>
            <a:off x="623655" y="5609191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VF0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3A4EB4C-C772-427A-BBE0-B1095F175D13}"/>
              </a:ext>
            </a:extLst>
          </p:cNvPr>
          <p:cNvSpPr/>
          <p:nvPr/>
        </p:nvSpPr>
        <p:spPr>
          <a:xfrm>
            <a:off x="2709911" y="5538170"/>
            <a:ext cx="1442624" cy="372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143768-7689-4721-8286-3174B05CA31E}"/>
              </a:ext>
            </a:extLst>
          </p:cNvPr>
          <p:cNvSpPr txBox="1"/>
          <p:nvPr/>
        </p:nvSpPr>
        <p:spPr>
          <a:xfrm>
            <a:off x="2709911" y="5609191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VF1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56D1401-A410-48A2-B89A-C1E7A34E928E}"/>
              </a:ext>
            </a:extLst>
          </p:cNvPr>
          <p:cNvSpPr/>
          <p:nvPr/>
        </p:nvSpPr>
        <p:spPr>
          <a:xfrm>
            <a:off x="4822804" y="5538170"/>
            <a:ext cx="1442624" cy="372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D89A3DE-FFB2-4D55-8ED8-635AFDCF453B}"/>
              </a:ext>
            </a:extLst>
          </p:cNvPr>
          <p:cNvSpPr/>
          <p:nvPr/>
        </p:nvSpPr>
        <p:spPr>
          <a:xfrm>
            <a:off x="216816" y="1404288"/>
            <a:ext cx="6492926" cy="255518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5645397-E22B-4050-A9D9-1A5FBF75C7D2}"/>
              </a:ext>
            </a:extLst>
          </p:cNvPr>
          <p:cNvSpPr txBox="1"/>
          <p:nvPr/>
        </p:nvSpPr>
        <p:spPr>
          <a:xfrm>
            <a:off x="4822804" y="5609191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VF2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289D32F-EFC5-4710-B987-29B0800440A0}"/>
              </a:ext>
            </a:extLst>
          </p:cNvPr>
          <p:cNvSpPr txBox="1"/>
          <p:nvPr/>
        </p:nvSpPr>
        <p:spPr>
          <a:xfrm>
            <a:off x="610337" y="4269046"/>
            <a:ext cx="39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QP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5B2419A-2607-4D31-935F-1AFBF0CAF119}"/>
              </a:ext>
            </a:extLst>
          </p:cNvPr>
          <p:cNvSpPr txBox="1"/>
          <p:nvPr/>
        </p:nvSpPr>
        <p:spPr>
          <a:xfrm>
            <a:off x="1131901" y="4280863"/>
            <a:ext cx="39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QP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D0F45BD-F2BB-4ABD-8A05-B34EC4DF619C}"/>
              </a:ext>
            </a:extLst>
          </p:cNvPr>
          <p:cNvSpPr txBox="1"/>
          <p:nvPr/>
        </p:nvSpPr>
        <p:spPr>
          <a:xfrm>
            <a:off x="1653465" y="4281596"/>
            <a:ext cx="39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QP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ABB16A7-D923-47DB-A10D-D06C27EB9CB3}"/>
              </a:ext>
            </a:extLst>
          </p:cNvPr>
          <p:cNvSpPr txBox="1"/>
          <p:nvPr/>
        </p:nvSpPr>
        <p:spPr>
          <a:xfrm>
            <a:off x="6961241" y="2091880"/>
            <a:ext cx="47650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SRIOV is a HW Virtualization solution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VFs are light-weight PCIe functions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VFs are assigned a pool of Queue pairs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VFs provide </a:t>
            </a:r>
            <a:r>
              <a:rPr lang="en-US" dirty="0">
                <a:solidFill>
                  <a:srgbClr val="FF0000"/>
                </a:solidFill>
              </a:rPr>
              <a:t>scalability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Queue select filtering routes packet to specific queue pair(RSS, Flow Director etc.)</a:t>
            </a:r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1C983B-CAA2-45E1-9BA2-01FEE8B9442F}"/>
              </a:ext>
            </a:extLst>
          </p:cNvPr>
          <p:cNvSpPr/>
          <p:nvPr/>
        </p:nvSpPr>
        <p:spPr>
          <a:xfrm>
            <a:off x="2593860" y="2091880"/>
            <a:ext cx="1659118" cy="11792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FEBF9E0-D50C-4176-978C-FF89B08D8557}"/>
              </a:ext>
            </a:extLst>
          </p:cNvPr>
          <p:cNvSpPr/>
          <p:nvPr/>
        </p:nvSpPr>
        <p:spPr>
          <a:xfrm>
            <a:off x="2904811" y="2876880"/>
            <a:ext cx="1140966" cy="3728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9CBFF9-034E-41B7-A105-B2DCCE0C0566}"/>
              </a:ext>
            </a:extLst>
          </p:cNvPr>
          <p:cNvSpPr txBox="1"/>
          <p:nvPr/>
        </p:nvSpPr>
        <p:spPr>
          <a:xfrm>
            <a:off x="2945742" y="2931793"/>
            <a:ext cx="970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VF interface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D4E9A10-FB38-4B8E-A6A4-CFEADF30DC71}"/>
              </a:ext>
            </a:extLst>
          </p:cNvPr>
          <p:cNvCxnSpPr>
            <a:stCxn id="16" idx="0"/>
            <a:endCxn id="49" idx="2"/>
          </p:cNvCxnSpPr>
          <p:nvPr/>
        </p:nvCxnSpPr>
        <p:spPr>
          <a:xfrm flipV="1">
            <a:off x="3431223" y="3208792"/>
            <a:ext cx="0" cy="14490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7568273-67BE-4356-876C-F59D4D09C792}"/>
              </a:ext>
            </a:extLst>
          </p:cNvPr>
          <p:cNvSpPr txBox="1"/>
          <p:nvPr/>
        </p:nvSpPr>
        <p:spPr>
          <a:xfrm>
            <a:off x="2572954" y="2086200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ns2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F9D21DF-BCE1-4E41-9FCF-7834B8529F71}"/>
              </a:ext>
            </a:extLst>
          </p:cNvPr>
          <p:cNvCxnSpPr>
            <a:cxnSpLocks/>
            <a:stCxn id="49" idx="2"/>
            <a:endCxn id="20" idx="0"/>
          </p:cNvCxnSpPr>
          <p:nvPr/>
        </p:nvCxnSpPr>
        <p:spPr>
          <a:xfrm flipH="1">
            <a:off x="2909659" y="3208792"/>
            <a:ext cx="521564" cy="14475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5ECC0A7-6BC5-4265-888B-71564639FB64}"/>
              </a:ext>
            </a:extLst>
          </p:cNvPr>
          <p:cNvCxnSpPr>
            <a:stCxn id="42" idx="2"/>
            <a:endCxn id="24" idx="0"/>
          </p:cNvCxnSpPr>
          <p:nvPr/>
        </p:nvCxnSpPr>
        <p:spPr>
          <a:xfrm>
            <a:off x="3475294" y="3249742"/>
            <a:ext cx="477493" cy="14065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73E684F8-C0DC-44A1-A0F8-F4488E56AAC4}"/>
              </a:ext>
            </a:extLst>
          </p:cNvPr>
          <p:cNvSpPr/>
          <p:nvPr/>
        </p:nvSpPr>
        <p:spPr>
          <a:xfrm>
            <a:off x="487478" y="2100061"/>
            <a:ext cx="1659118" cy="11792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FF3F3A9C-66FB-4B5A-B89C-571AD0BF8F2F}"/>
              </a:ext>
            </a:extLst>
          </p:cNvPr>
          <p:cNvSpPr/>
          <p:nvPr/>
        </p:nvSpPr>
        <p:spPr>
          <a:xfrm>
            <a:off x="798429" y="2885061"/>
            <a:ext cx="1140966" cy="3728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76A5FE6-0D16-437E-8156-1AF083408861}"/>
              </a:ext>
            </a:extLst>
          </p:cNvPr>
          <p:cNvSpPr txBox="1"/>
          <p:nvPr/>
        </p:nvSpPr>
        <p:spPr>
          <a:xfrm>
            <a:off x="839360" y="2939974"/>
            <a:ext cx="970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VF interface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EDFE5E0-8062-4DE5-8BB5-1AE0546ED0E1}"/>
              </a:ext>
            </a:extLst>
          </p:cNvPr>
          <p:cNvSpPr txBox="1"/>
          <p:nvPr/>
        </p:nvSpPr>
        <p:spPr>
          <a:xfrm>
            <a:off x="465704" y="2057546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2F22FF-BBAC-4346-8A5F-516AA53D014B}"/>
              </a:ext>
            </a:extLst>
          </p:cNvPr>
          <p:cNvSpPr/>
          <p:nvPr/>
        </p:nvSpPr>
        <p:spPr>
          <a:xfrm>
            <a:off x="4751571" y="2091880"/>
            <a:ext cx="1659118" cy="11792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9D541478-9BA5-4524-B333-01B492310774}"/>
              </a:ext>
            </a:extLst>
          </p:cNvPr>
          <p:cNvSpPr/>
          <p:nvPr/>
        </p:nvSpPr>
        <p:spPr>
          <a:xfrm>
            <a:off x="5062522" y="2876880"/>
            <a:ext cx="1140966" cy="3728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70A2E4F-0961-4CD1-B4CB-991842769B63}"/>
              </a:ext>
            </a:extLst>
          </p:cNvPr>
          <p:cNvSpPr txBox="1"/>
          <p:nvPr/>
        </p:nvSpPr>
        <p:spPr>
          <a:xfrm>
            <a:off x="5103453" y="2931793"/>
            <a:ext cx="970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VF interface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85DFFB5-362B-4426-BA80-20FA21A2EFCC}"/>
              </a:ext>
            </a:extLst>
          </p:cNvPr>
          <p:cNvSpPr txBox="1"/>
          <p:nvPr/>
        </p:nvSpPr>
        <p:spPr>
          <a:xfrm>
            <a:off x="4751571" y="2086726"/>
            <a:ext cx="144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ns3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349425A-A92C-4805-8CC3-25446635E11D}"/>
              </a:ext>
            </a:extLst>
          </p:cNvPr>
          <p:cNvSpPr txBox="1"/>
          <p:nvPr/>
        </p:nvSpPr>
        <p:spPr>
          <a:xfrm>
            <a:off x="395926" y="1516620"/>
            <a:ext cx="141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E5DAC39B-76ED-4970-83FB-8D07664084F0}"/>
              </a:ext>
            </a:extLst>
          </p:cNvPr>
          <p:cNvSpPr/>
          <p:nvPr/>
        </p:nvSpPr>
        <p:spPr>
          <a:xfrm>
            <a:off x="1218829" y="2491865"/>
            <a:ext cx="22564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2D8CAAF4-D2B1-453F-BDBC-B5DD212FE62D}"/>
              </a:ext>
            </a:extLst>
          </p:cNvPr>
          <p:cNvSpPr/>
          <p:nvPr/>
        </p:nvSpPr>
        <p:spPr>
          <a:xfrm>
            <a:off x="3350459" y="2493038"/>
            <a:ext cx="22564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95250ADE-5243-48C6-9F0E-104B1BF2F182}"/>
              </a:ext>
            </a:extLst>
          </p:cNvPr>
          <p:cNvSpPr/>
          <p:nvPr/>
        </p:nvSpPr>
        <p:spPr>
          <a:xfrm>
            <a:off x="5518224" y="2494970"/>
            <a:ext cx="22564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9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101"/>
    </mc:Choice>
    <mc:Fallback xmlns="">
      <p:transition spd="slow" advTm="107101"/>
    </mc:Fallback>
  </mc:AlternateContent>
  <p:extLst>
    <p:ext uri="{3A86A75C-4F4B-4683-9AE1-C65F6400EC91}">
      <p14:laserTraceLst xmlns:p14="http://schemas.microsoft.com/office/powerpoint/2010/main">
        <p14:tracePtLst>
          <p14:tracePt t="1372" x="3576638" y="4206875"/>
          <p14:tracePt t="1391" x="3092450" y="4291013"/>
          <p14:tracePt t="1407" x="2012950" y="4376738"/>
          <p14:tracePt t="1418" x="1435100" y="4394200"/>
          <p14:tracePt t="1424" x="858838" y="4394200"/>
          <p14:tracePt t="2179" x="58738" y="3908425"/>
          <p14:tracePt t="2183" x="93663" y="3908425"/>
          <p14:tracePt t="2191" x="136525" y="3908425"/>
          <p14:tracePt t="2196" x="152400" y="3917950"/>
          <p14:tracePt t="2209" x="212725" y="3943350"/>
          <p14:tracePt t="2227" x="280988" y="3976688"/>
          <p14:tracePt t="2241" x="314325" y="4011613"/>
          <p14:tracePt t="2255" x="331788" y="4019550"/>
          <p14:tracePt t="2260" x="357188" y="4044950"/>
          <p14:tracePt t="2269" x="365125" y="4062413"/>
          <p14:tracePt t="2274" x="365125" y="4105275"/>
          <p14:tracePt t="2284" x="365125" y="4130675"/>
          <p14:tracePt t="2289" x="339725" y="4146550"/>
          <p14:tracePt t="2302" x="322263" y="4146550"/>
          <p14:tracePt t="2309" x="296863" y="4164013"/>
          <p14:tracePt t="2318" x="288925" y="4164013"/>
          <p14:tracePt t="2323" x="280988" y="4164013"/>
          <p14:tracePt t="2382" x="288925" y="4164013"/>
          <p14:tracePt t="2387" x="306388" y="4171950"/>
          <p14:tracePt t="2397" x="331788" y="4197350"/>
          <p14:tracePt t="2401" x="347663" y="4232275"/>
          <p14:tracePt t="2413" x="365125" y="4308475"/>
          <p14:tracePt t="2417" x="407988" y="4427538"/>
          <p14:tracePt t="2430" x="441325" y="4589463"/>
          <p14:tracePt t="2434" x="492125" y="4835525"/>
          <p14:tracePt t="2446" x="534988" y="5091113"/>
          <p14:tracePt t="2449" x="585788" y="5370513"/>
          <p14:tracePt t="2461" x="620713" y="5641975"/>
          <p14:tracePt t="2465" x="646113" y="5864225"/>
          <p14:tracePt t="2477" x="661988" y="6016625"/>
          <p14:tracePt t="2480" x="661988" y="6127750"/>
          <p14:tracePt t="2493" x="661988" y="6229350"/>
          <p14:tracePt t="2497" x="654050" y="6297613"/>
          <p14:tracePt t="2513" x="654050" y="6305550"/>
          <p14:tracePt t="2544" x="679450" y="6288088"/>
          <p14:tracePt t="2558" x="704850" y="6246813"/>
          <p14:tracePt t="2562" x="739775" y="6169025"/>
          <p14:tracePt t="2574" x="781050" y="6067425"/>
          <p14:tracePt t="2577" x="831850" y="5948363"/>
          <p14:tracePt t="2590" x="884238" y="5788025"/>
          <p14:tracePt t="2594" x="917575" y="5616575"/>
          <p14:tracePt t="2610" x="976313" y="5276850"/>
          <p14:tracePt t="2627" x="960438" y="4979988"/>
          <p14:tracePt t="2642" x="849313" y="4716463"/>
          <p14:tracePt t="2653" x="781050" y="4605338"/>
          <p14:tracePt t="2658" x="722313" y="4503738"/>
          <p14:tracePt t="2669" x="671513" y="4427538"/>
          <p14:tracePt t="2675" x="628650" y="4376738"/>
          <p14:tracePt t="2717" x="628650" y="4368800"/>
          <p14:tracePt t="2732" x="654050" y="4359275"/>
          <p14:tracePt t="2736" x="722313" y="4341813"/>
          <p14:tracePt t="2750" x="831850" y="4333875"/>
          <p14:tracePt t="2755" x="993775" y="4316413"/>
          <p14:tracePt t="2766" x="1163638" y="4316413"/>
          <p14:tracePt t="2769" x="1452563" y="4316413"/>
          <p14:tracePt t="2782" x="1741488" y="4316413"/>
          <p14:tracePt t="2787" x="2090738" y="4316413"/>
          <p14:tracePt t="2797" x="2405063" y="4316413"/>
          <p14:tracePt t="2801" x="2778125" y="4316413"/>
          <p14:tracePt t="2813" x="3127375" y="4316413"/>
          <p14:tracePt t="2816" x="3475038" y="4316413"/>
          <p14:tracePt t="2830" x="3763963" y="4316413"/>
          <p14:tracePt t="2834" x="4078288" y="4316413"/>
          <p14:tracePt t="2846" x="4316413" y="4316413"/>
          <p14:tracePt t="2849" x="4545013" y="4316413"/>
          <p14:tracePt t="2861" x="4724400" y="4316413"/>
          <p14:tracePt t="2865" x="4876800" y="4316413"/>
          <p14:tracePt t="2876" x="5003800" y="4316413"/>
          <p14:tracePt t="2880" x="5097463" y="4316413"/>
          <p14:tracePt t="2893" x="5173663" y="4316413"/>
          <p14:tracePt t="2909" x="5233988" y="4316413"/>
          <p14:tracePt t="2925" x="5249863" y="4316413"/>
          <p14:tracePt t="2942" x="5267325" y="4316413"/>
          <p14:tracePt t="2945" x="5276850" y="4316413"/>
          <p14:tracePt t="2961" x="5318125" y="4316413"/>
          <p14:tracePt t="2977" x="5378450" y="4316413"/>
          <p14:tracePt t="2991" x="5403850" y="4316413"/>
          <p14:tracePt t="2994" x="5446713" y="4316413"/>
          <p14:tracePt t="3009" x="5607050" y="4359275"/>
          <p14:tracePt t="3030" x="5802313" y="4394200"/>
          <p14:tracePt t="3038" x="5913438" y="4419600"/>
          <p14:tracePt t="3041" x="6015038" y="4445000"/>
          <p14:tracePt t="3053" x="6116638" y="4460875"/>
          <p14:tracePt t="3058" x="6202363" y="4478338"/>
          <p14:tracePt t="3072" x="6296025" y="4495800"/>
          <p14:tracePt t="3077" x="6364288" y="4521200"/>
          <p14:tracePt t="3087" x="6430963" y="4538663"/>
          <p14:tracePt t="3092" x="6473825" y="4554538"/>
          <p14:tracePt t="3102" x="6491288" y="4554538"/>
          <p14:tracePt t="3109" x="6499225" y="4572000"/>
          <p14:tracePt t="3134" x="6499225" y="4579938"/>
          <p14:tracePt t="3153" x="6483350" y="4630738"/>
          <p14:tracePt t="3163" x="6483350" y="4673600"/>
          <p14:tracePt t="3168" x="6483350" y="4741863"/>
          <p14:tracePt t="3180" x="6483350" y="4810125"/>
          <p14:tracePt t="3184" x="6483350" y="4886325"/>
          <p14:tracePt t="3196" x="6499225" y="4962525"/>
          <p14:tracePt t="3200" x="6508750" y="5048250"/>
          <p14:tracePt t="3214" x="6524625" y="5132388"/>
          <p14:tracePt t="3217" x="6559550" y="5251450"/>
          <p14:tracePt t="3234" x="6643688" y="5481638"/>
          <p14:tracePt t="3246" x="6694488" y="5616575"/>
          <p14:tracePt t="3249" x="6754813" y="5761038"/>
          <p14:tracePt t="3262" x="6805613" y="5897563"/>
          <p14:tracePt t="3266" x="6864350" y="6016625"/>
          <p14:tracePt t="3278" x="6907213" y="6118225"/>
          <p14:tracePt t="3281" x="6942138" y="6203950"/>
          <p14:tracePt t="3297" x="6958013" y="6280150"/>
          <p14:tracePt t="3308" x="6958013" y="6297613"/>
          <p14:tracePt t="3312" x="6958013" y="6305550"/>
          <p14:tracePt t="3324" x="6942138" y="6323013"/>
          <p14:tracePt t="3328" x="6915150" y="6330950"/>
          <p14:tracePt t="3343" x="6881813" y="6348413"/>
          <p14:tracePt t="3346" x="6823075" y="6381750"/>
          <p14:tracePt t="3358" x="6694488" y="6416675"/>
          <p14:tracePt t="3363" x="6567488" y="6442075"/>
          <p14:tracePt t="3378" x="6083300" y="6467475"/>
          <p14:tracePt t="3390" x="5735638" y="6467475"/>
          <p14:tracePt t="3394" x="5411788" y="6457950"/>
          <p14:tracePt t="3409" x="4826000" y="6373813"/>
          <p14:tracePt t="3428" x="4460875" y="6305550"/>
          <p14:tracePt t="3443" x="4214813" y="6262688"/>
          <p14:tracePt t="3459" x="4044950" y="6237288"/>
          <p14:tracePt t="3477" x="3925888" y="6221413"/>
          <p14:tracePt t="3493" x="3806825" y="6203950"/>
          <p14:tracePt t="3505" x="3746500" y="6194425"/>
          <p14:tracePt t="3509" x="3687763" y="6178550"/>
          <p14:tracePt t="3519" x="3627438" y="6169025"/>
          <p14:tracePt t="3525" x="3568700" y="6161088"/>
          <p14:tracePt t="3535" x="3508375" y="6153150"/>
          <p14:tracePt t="3540" x="3432175" y="6143625"/>
          <p14:tracePt t="3552" x="3348038" y="6127750"/>
          <p14:tracePt t="3556" x="3211513" y="6118225"/>
          <p14:tracePt t="3568" x="3067050" y="6110288"/>
          <p14:tracePt t="3574" x="2922588" y="6092825"/>
          <p14:tracePt t="3583" x="2795588" y="6084888"/>
          <p14:tracePt t="3588" x="2668588" y="6084888"/>
          <p14:tracePt t="3600" x="2557463" y="6084888"/>
          <p14:tracePt t="3603" x="2446338" y="6084888"/>
          <p14:tracePt t="3615" x="2370138" y="6084888"/>
          <p14:tracePt t="3620" x="2301875" y="6084888"/>
          <p14:tracePt t="3631" x="2260600" y="6084888"/>
          <p14:tracePt t="3635" x="2243138" y="6084888"/>
          <p14:tracePt t="3647" x="2208213" y="6102350"/>
          <p14:tracePt t="3651" x="2182813" y="6102350"/>
          <p14:tracePt t="3663" x="2174875" y="6102350"/>
          <p14:tracePt t="3667" x="2149475" y="6102350"/>
          <p14:tracePt t="3679" x="2124075" y="6102350"/>
          <p14:tracePt t="3683" x="2106613" y="6110288"/>
          <p14:tracePt t="3696" x="2081213" y="6110288"/>
          <p14:tracePt t="3699" x="2047875" y="6110288"/>
          <p14:tracePt t="3712" x="2005013" y="6110288"/>
          <p14:tracePt t="3715" x="1962150" y="6110288"/>
          <p14:tracePt t="3727" x="1920875" y="6110288"/>
          <p14:tracePt t="3731" x="1878013" y="6110288"/>
          <p14:tracePt t="3743" x="1835150" y="6110288"/>
          <p14:tracePt t="3748" x="1776413" y="6110288"/>
          <p14:tracePt t="3763" x="1647825" y="6110288"/>
          <p14:tracePt t="3776" x="1563688" y="6102350"/>
          <p14:tracePt t="3779" x="1487488" y="6102350"/>
          <p14:tracePt t="3793" x="1401763" y="6102350"/>
          <p14:tracePt t="3796" x="1333500" y="6102350"/>
          <p14:tracePt t="3808" x="1274763" y="6102350"/>
          <p14:tracePt t="3812" x="1231900" y="6102350"/>
          <p14:tracePt t="3827" x="1181100" y="6102350"/>
          <p14:tracePt t="3905" x="1163638" y="6102350"/>
          <p14:tracePt t="3908" x="1130300" y="6092825"/>
          <p14:tracePt t="3920" x="1054100" y="6084888"/>
          <p14:tracePt t="3923" x="985838" y="6076950"/>
          <p14:tracePt t="3935" x="884238" y="6067425"/>
          <p14:tracePt t="3941" x="806450" y="6042025"/>
          <p14:tracePt t="3955" x="671513" y="6024563"/>
          <p14:tracePt t="3968" x="628650" y="6016625"/>
          <p14:tracePt t="3974" x="595313" y="6008688"/>
          <p14:tracePt t="3987" x="577850" y="5999163"/>
          <p14:tracePt t="3999" x="577850" y="5991225"/>
          <p14:tracePt t="4015" x="577850" y="5983288"/>
          <p14:tracePt t="4032" x="577850" y="5957888"/>
          <p14:tracePt t="4036" x="585788" y="5915025"/>
          <p14:tracePt t="4047" x="595313" y="5889625"/>
          <p14:tracePt t="4051" x="603250" y="5838825"/>
          <p14:tracePt t="4063" x="611188" y="5778500"/>
          <p14:tracePt t="4067" x="611188" y="5719763"/>
          <p14:tracePt t="4080" x="611188" y="5659438"/>
          <p14:tracePt t="4083" x="611188" y="5591175"/>
          <p14:tracePt t="4097" x="611188" y="5532438"/>
          <p14:tracePt t="4099" x="611188" y="5472113"/>
          <p14:tracePt t="4110" x="603250" y="5430838"/>
          <p14:tracePt t="4113" x="585788" y="5395913"/>
          <p14:tracePt t="4127" x="569913" y="5380038"/>
          <p14:tracePt t="4130" x="552450" y="5353050"/>
          <p14:tracePt t="4143" x="544513" y="5345113"/>
          <p14:tracePt t="4148" x="534988" y="5345113"/>
          <p14:tracePt t="4158" x="534988" y="5337175"/>
          <p14:tracePt t="4260" x="534988" y="5286375"/>
          <p14:tracePt t="4273" x="534988" y="5251450"/>
          <p14:tracePt t="4281" x="527050" y="5226050"/>
          <p14:tracePt t="4294" x="492125" y="5167313"/>
          <p14:tracePt t="4311" x="450850" y="5099050"/>
          <p14:tracePt t="4324" x="415925" y="5048250"/>
          <p14:tracePt t="4336" x="400050" y="5013325"/>
          <p14:tracePt t="4346" x="390525" y="5005388"/>
          <p14:tracePt t="4356" x="390525" y="4987925"/>
          <p14:tracePt t="4371" x="382588" y="4987925"/>
          <p14:tracePt t="4499" x="390525" y="4987925"/>
          <p14:tracePt t="4511" x="415925" y="4987925"/>
          <p14:tracePt t="4516" x="441325" y="4979988"/>
          <p14:tracePt t="4527" x="466725" y="4972050"/>
          <p14:tracePt t="4532" x="527050" y="4962525"/>
          <p14:tracePt t="4544" x="595313" y="4937125"/>
          <p14:tracePt t="4547" x="654050" y="4929188"/>
          <p14:tracePt t="4562" x="781050" y="4894263"/>
          <p14:tracePt t="4576" x="849313" y="4886325"/>
          <p14:tracePt t="4579" x="917575" y="4878388"/>
          <p14:tracePt t="4592" x="993775" y="4868863"/>
          <p14:tracePt t="4595" x="1079500" y="4852988"/>
          <p14:tracePt t="4607" x="1147763" y="4852988"/>
          <p14:tracePt t="4612" x="1223963" y="4852988"/>
          <p14:tracePt t="4624" x="1282700" y="4852988"/>
          <p14:tracePt t="4629" x="1350963" y="4852988"/>
          <p14:tracePt t="4640" x="1409700" y="4852988"/>
          <p14:tracePt t="4643" x="1462088" y="4852988"/>
          <p14:tracePt t="4659" x="1579563" y="4852988"/>
          <p14:tracePt t="4674" x="1622425" y="4852988"/>
          <p14:tracePt t="4677" x="1665288" y="4852988"/>
          <p14:tracePt t="4692" x="1741488" y="4852988"/>
          <p14:tracePt t="4708" x="1827213" y="4852988"/>
          <p14:tracePt t="4720" x="1885950" y="4852988"/>
          <p14:tracePt t="4725" x="1928813" y="4852988"/>
          <p14:tracePt t="4736" x="1987550" y="4852988"/>
          <p14:tracePt t="4741" x="2047875" y="4852988"/>
          <p14:tracePt t="4751" x="2106613" y="4852988"/>
          <p14:tracePt t="4756" x="2149475" y="4852988"/>
          <p14:tracePt t="4767" x="2208213" y="4852988"/>
          <p14:tracePt t="4773" x="2235200" y="4852988"/>
          <p14:tracePt t="4782" x="2276475" y="4852988"/>
          <p14:tracePt t="4790" x="2311400" y="4852988"/>
          <p14:tracePt t="4800" x="2344738" y="4852988"/>
          <p14:tracePt t="4803" x="2387600" y="4852988"/>
          <p14:tracePt t="4814" x="2430463" y="4852988"/>
          <p14:tracePt t="4819" x="2471738" y="4852988"/>
          <p14:tracePt t="4830" x="2514600" y="4852988"/>
          <p14:tracePt t="4834" x="2557463" y="4852988"/>
          <p14:tracePt t="4846" x="2608263" y="4852988"/>
          <p14:tracePt t="4850" x="2651125" y="4852988"/>
          <p14:tracePt t="4862" x="2676525" y="4852988"/>
          <p14:tracePt t="4866" x="2693988" y="4852988"/>
          <p14:tracePt t="4878" x="2719388" y="4852988"/>
          <p14:tracePt t="4882" x="2735263" y="4852988"/>
          <p14:tracePt t="4893" x="2752725" y="4852988"/>
          <p14:tracePt t="4898" x="2778125" y="4852988"/>
          <p14:tracePt t="4912" x="2786063" y="4852988"/>
          <p14:tracePt t="4915" x="2795588" y="4852988"/>
          <p14:tracePt t="4927" x="2811463" y="4852988"/>
          <p14:tracePt t="4932" x="2820988" y="4852988"/>
          <p14:tracePt t="4943" x="2838450" y="4852988"/>
          <p14:tracePt t="4947" x="2854325" y="4852988"/>
          <p14:tracePt t="4959" x="2879725" y="4852988"/>
          <p14:tracePt t="4964" x="2914650" y="4852988"/>
          <p14:tracePt t="4975" x="2940050" y="4852988"/>
          <p14:tracePt t="4979" x="2965450" y="4852988"/>
          <p14:tracePt t="5000" x="3024188" y="4852988"/>
          <p14:tracePt t="5016" x="3067050" y="4852988"/>
          <p14:tracePt t="5031" x="3100388" y="4852988"/>
          <p14:tracePt t="5046" x="3135313" y="4852988"/>
          <p14:tracePt t="5066" x="3178175" y="4852988"/>
          <p14:tracePt t="5080" x="3244850" y="4852988"/>
          <p14:tracePt t="5095" x="3363913" y="4860925"/>
          <p14:tracePt t="5112" x="3508375" y="4878388"/>
          <p14:tracePt t="5129" x="3703638" y="4903788"/>
          <p14:tracePt t="5145" x="3933825" y="4911725"/>
          <p14:tracePt t="5180" x="4332288" y="4929188"/>
          <p14:tracePt t="5206" x="4749800" y="4929188"/>
          <p14:tracePt t="5227" x="5302250" y="4929188"/>
          <p14:tracePt t="5243" x="5548313" y="4929188"/>
          <p14:tracePt t="5250" x="5667375" y="4929188"/>
          <p14:tracePt t="5256" x="5751513" y="4929188"/>
          <p14:tracePt t="5267" x="5837238" y="4929188"/>
          <p14:tracePt t="5275" x="5895975" y="4929188"/>
          <p14:tracePt t="5281" x="5921375" y="4929188"/>
          <p14:tracePt t="5284" x="5956300" y="4929188"/>
          <p14:tracePt t="5298" x="5964238" y="4919663"/>
          <p14:tracePt t="5302" x="5972175" y="4919663"/>
          <p14:tracePt t="5395" x="5989638" y="4919663"/>
          <p14:tracePt t="5404" x="6024563" y="4919663"/>
          <p14:tracePt t="5413" x="6142038" y="4919663"/>
          <p14:tracePt t="5429" x="6321425" y="4919663"/>
          <p14:tracePt t="5443" x="6405563" y="4919663"/>
          <p14:tracePt t="5447" x="6499225" y="4919663"/>
          <p14:tracePt t="5459" x="6584950" y="4919663"/>
          <p14:tracePt t="5463" x="6669088" y="4919663"/>
          <p14:tracePt t="5475" x="6711950" y="4919663"/>
          <p14:tracePt t="5480" x="6729413" y="4919663"/>
          <p14:tracePt t="5497" x="6737350" y="4919663"/>
          <p14:tracePt t="5618" x="6719888" y="4929188"/>
          <p14:tracePt t="5624" x="6686550" y="4954588"/>
          <p14:tracePt t="5641" x="6610350" y="5005388"/>
          <p14:tracePt t="5657" x="6524625" y="5056188"/>
          <p14:tracePt t="5667" x="6456363" y="5073650"/>
          <p14:tracePt t="5678" x="6354763" y="5091113"/>
          <p14:tracePt t="5683" x="6227763" y="5099050"/>
          <p14:tracePt t="5692" x="6057900" y="5099050"/>
          <p14:tracePt t="5705" x="5421313" y="5099050"/>
          <p14:tracePt t="5715" x="5013325" y="5099050"/>
          <p14:tracePt t="5720" x="4579938" y="5099050"/>
          <p14:tracePt t="5734" x="3806825" y="5099050"/>
          <p14:tracePt t="5746" x="3457575" y="5099050"/>
          <p14:tracePt t="5750" x="3109913" y="5099050"/>
          <p14:tracePt t="5766" x="2471738" y="5099050"/>
          <p14:tracePt t="5779" x="2157413" y="5099050"/>
          <p14:tracePt t="5783" x="1843088" y="5099050"/>
          <p14:tracePt t="5794" x="1554163" y="5099050"/>
          <p14:tracePt t="5798" x="1257300" y="5099050"/>
          <p14:tracePt t="5810" x="968375" y="5099050"/>
          <p14:tracePt t="5814" x="730250" y="5091113"/>
          <p14:tracePt t="5832" x="466725" y="5081588"/>
          <p14:tracePt t="5845" x="400050" y="5081588"/>
          <p14:tracePt t="5907" x="407988" y="5081588"/>
          <p14:tracePt t="5922" x="433388" y="5081588"/>
          <p14:tracePt t="5928" x="492125" y="5081588"/>
          <p14:tracePt t="5939" x="595313" y="5081588"/>
          <p14:tracePt t="5943" x="722313" y="5081588"/>
          <p14:tracePt t="5962" x="1112838" y="5081588"/>
          <p14:tracePt t="5975" x="1716088" y="5081588"/>
          <p14:tracePt t="5987" x="2038350" y="5081588"/>
          <p14:tracePt t="5992" x="2387600" y="5081588"/>
          <p14:tracePt t="6006" x="3016250" y="5081588"/>
          <p14:tracePt t="6019" x="3279775" y="5081588"/>
          <p14:tracePt t="6026" x="3543300" y="5081588"/>
          <p14:tracePt t="6035" x="3695700" y="5064125"/>
          <p14:tracePt t="6045" x="3848100" y="5056188"/>
          <p14:tracePt t="6050" x="3951288" y="5048250"/>
          <p14:tracePt t="6058" x="4044950" y="5022850"/>
          <p14:tracePt t="6066" x="4086225" y="5013325"/>
          <p14:tracePt t="6070" x="4103688" y="4997450"/>
          <p14:tracePt t="13803" x="4095750" y="5005388"/>
          <p14:tracePt t="13810" x="4086225" y="5013325"/>
          <p14:tracePt t="13820" x="4027488" y="5030788"/>
          <p14:tracePt t="13823" x="3967163" y="5048250"/>
          <p14:tracePt t="13836" x="3857625" y="5073650"/>
          <p14:tracePt t="13840" x="3738563" y="5099050"/>
          <p14:tracePt t="13852" x="3636963" y="5116513"/>
          <p14:tracePt t="13857" x="3533775" y="5141913"/>
          <p14:tracePt t="13868" x="3432175" y="5149850"/>
          <p14:tracePt t="13874" x="3338513" y="5149850"/>
          <p14:tracePt t="13888" x="3127375" y="5149850"/>
          <p14:tracePt t="13905" x="2940050" y="5149850"/>
          <p14:tracePt t="13917" x="2879725" y="5157788"/>
          <p14:tracePt t="13920" x="2838450" y="5157788"/>
          <p14:tracePt t="13938" x="2811463" y="5157788"/>
          <p14:tracePt t="13955" x="2786063" y="5157788"/>
          <p14:tracePt t="13967" x="2770188" y="5157788"/>
          <p14:tracePt t="13971" x="2752725" y="5157788"/>
          <p14:tracePt t="13982" x="2719388" y="5157788"/>
          <p14:tracePt t="13987" x="2693988" y="5157788"/>
          <p14:tracePt t="13998" x="2668588" y="5157788"/>
          <p14:tracePt t="14006" x="2633663" y="5157788"/>
          <p14:tracePt t="14017" x="2549525" y="5149850"/>
          <p14:tracePt t="14031" x="2489200" y="5141913"/>
          <p14:tracePt t="14038" x="2455863" y="5141913"/>
          <p14:tracePt t="14044" x="2413000" y="5124450"/>
          <p14:tracePt t="14052" x="2362200" y="5106988"/>
          <p14:tracePt t="14060" x="2327275" y="5091113"/>
          <p14:tracePt t="14064" x="2293938" y="5073650"/>
          <p14:tracePt t="14078" x="2243138" y="5048250"/>
          <p14:tracePt t="14082" x="2208213" y="5022850"/>
          <p14:tracePt t="14094" x="2157413" y="5005388"/>
          <p14:tracePt t="14098" x="2124075" y="4987925"/>
          <p14:tracePt t="14109" x="2090738" y="4972050"/>
          <p14:tracePt t="14113" x="2065338" y="4962525"/>
          <p14:tracePt t="14125" x="2047875" y="4954588"/>
          <p14:tracePt t="14129" x="2038350" y="4954588"/>
          <p14:tracePt t="14142" x="2012950" y="4954588"/>
          <p14:tracePt t="14145" x="1971675" y="4954588"/>
          <p14:tracePt t="14158" x="1954213" y="4954588"/>
          <p14:tracePt t="14161" x="1893888" y="4954588"/>
          <p14:tracePt t="14173" x="1827213" y="4954588"/>
          <p14:tracePt t="14177" x="1724025" y="4954588"/>
          <p14:tracePt t="14188" x="1622425" y="4954588"/>
          <p14:tracePt t="14192" x="1512888" y="4954588"/>
          <p14:tracePt t="14205" x="1419225" y="4954588"/>
          <p14:tracePt t="14210" x="1317625" y="4954588"/>
          <p14:tracePt t="14221" x="1214438" y="4954588"/>
          <p14:tracePt t="14225" x="1206500" y="4946650"/>
          <p14:tracePt t="14237" x="1198563" y="4946650"/>
          <p14:tracePt t="14290" x="1163638" y="4946650"/>
          <p14:tracePt t="14302" x="1138238" y="4954588"/>
          <p14:tracePt t="14308" x="1112838" y="4962525"/>
          <p14:tracePt t="14319" x="1069975" y="4979988"/>
          <p14:tracePt t="14323" x="1011238" y="4997450"/>
          <p14:tracePt t="14335" x="942975" y="5030788"/>
          <p14:tracePt t="14340" x="884238" y="5048250"/>
          <p14:tracePt t="14355" x="773113" y="5091113"/>
          <p14:tracePt t="14365" x="739775" y="5106988"/>
          <p14:tracePt t="14370" x="722313" y="5116513"/>
          <p14:tracePt t="14381" x="722313" y="5124450"/>
          <p14:tracePt t="14387" x="714375" y="5124450"/>
          <p14:tracePt t="14890" x="714375" y="5106988"/>
          <p14:tracePt t="14903" x="704850" y="5048250"/>
          <p14:tracePt t="14907" x="688975" y="4987925"/>
          <p14:tracePt t="14918" x="654050" y="4911725"/>
          <p14:tracePt t="14922" x="611188" y="4852988"/>
          <p14:tracePt t="14933" x="577850" y="4784725"/>
          <p14:tracePt t="14936" x="560388" y="4741863"/>
          <p14:tracePt t="14951" x="560388" y="4733925"/>
          <p14:tracePt t="15050" x="569913" y="4733925"/>
          <p14:tracePt t="15061" x="595313" y="4733925"/>
          <p14:tracePt t="15067" x="611188" y="4716463"/>
          <p14:tracePt t="15078" x="646113" y="4699000"/>
          <p14:tracePt t="15083" x="688975" y="4683125"/>
          <p14:tracePt t="15093" x="714375" y="4673600"/>
          <p14:tracePt t="15097" x="730250" y="4665663"/>
          <p14:tracePt t="15108" x="747713" y="4665663"/>
          <p14:tracePt t="15112" x="765175" y="4648200"/>
          <p14:tracePt t="15125" x="773113" y="4630738"/>
          <p14:tracePt t="15129" x="790575" y="4630738"/>
          <p14:tracePt t="15142" x="815975" y="4622800"/>
          <p14:tracePt t="15145" x="831850" y="4622800"/>
          <p14:tracePt t="15157" x="866775" y="4622800"/>
          <p14:tracePt t="15161" x="884238" y="4622800"/>
          <p14:tracePt t="15173" x="900113" y="4622800"/>
          <p14:tracePt t="15176" x="925513" y="4622800"/>
          <p14:tracePt t="15189" x="942975" y="4622800"/>
          <p14:tracePt t="15192" x="950913" y="4622800"/>
          <p14:tracePt t="15206" x="960438" y="4622800"/>
          <p14:tracePt t="15209" x="976313" y="4622800"/>
          <p14:tracePt t="15221" x="976313" y="4630738"/>
          <p14:tracePt t="15251" x="976313" y="4640263"/>
          <p14:tracePt t="15255" x="976313" y="4648200"/>
          <p14:tracePt t="15274" x="976313" y="4673600"/>
          <p14:tracePt t="15289" x="976313" y="4708525"/>
          <p14:tracePt t="15302" x="968375" y="4741863"/>
          <p14:tracePt t="15305" x="968375" y="4767263"/>
          <p14:tracePt t="15317" x="960438" y="4802188"/>
          <p14:tracePt t="15320" x="950913" y="4852988"/>
          <p14:tracePt t="15335" x="950913" y="4894263"/>
          <p14:tracePt t="15339" x="950913" y="4911725"/>
          <p14:tracePt t="15353" x="942975" y="4987925"/>
          <p14:tracePt t="15369" x="942975" y="5091113"/>
          <p14:tracePt t="15381" x="942975" y="5167313"/>
          <p14:tracePt t="15384" x="942975" y="5218113"/>
          <p14:tracePt t="15399" x="942975" y="5226050"/>
          <p14:tracePt t="15403" x="935038" y="5235575"/>
          <p14:tracePt t="15421" x="909638" y="5243513"/>
          <p14:tracePt t="15433" x="892175" y="5251450"/>
          <p14:tracePt t="15436" x="866775" y="5268913"/>
          <p14:tracePt t="15448" x="849313" y="5276850"/>
          <p14:tracePt t="15453" x="815975" y="5286375"/>
          <p14:tracePt t="15464" x="790575" y="5294313"/>
          <p14:tracePt t="15469" x="747713" y="5294313"/>
          <p14:tracePt t="15484" x="696913" y="5294313"/>
          <p14:tracePt t="15495" x="646113" y="5294313"/>
          <p14:tracePt t="15501" x="620713" y="5286375"/>
          <p14:tracePt t="15511" x="585788" y="5276850"/>
          <p14:tracePt t="15516" x="577850" y="5276850"/>
          <p14:tracePt t="15559" x="577850" y="5268913"/>
          <p14:tracePt t="15575" x="611188" y="5226050"/>
          <p14:tracePt t="15580" x="654050" y="5175250"/>
          <p14:tracePt t="15591" x="696913" y="5124450"/>
          <p14:tracePt t="15596" x="730250" y="5073650"/>
          <p14:tracePt t="15607" x="765175" y="5013325"/>
          <p14:tracePt t="15611" x="798513" y="4954588"/>
          <p14:tracePt t="15623" x="815975" y="4903788"/>
          <p14:tracePt t="15626" x="831850" y="4852988"/>
          <p14:tracePt t="15639" x="841375" y="4810125"/>
          <p14:tracePt t="15642" x="849313" y="4775200"/>
          <p14:tracePt t="15656" x="849313" y="4767263"/>
          <p14:tracePt t="15659" x="858838" y="4759325"/>
          <p14:tracePt t="15671" x="866775" y="4733925"/>
          <p14:tracePt t="15687" x="874713" y="4733925"/>
          <p14:tracePt t="15691" x="884238" y="4724400"/>
          <p14:tracePt t="15703" x="892175" y="4724400"/>
          <p14:tracePt t="15707" x="909638" y="4708525"/>
          <p14:tracePt t="15719" x="935038" y="4699000"/>
          <p14:tracePt t="15722" x="960438" y="4691063"/>
          <p14:tracePt t="15736" x="993775" y="4683125"/>
          <p14:tracePt t="15739" x="1036638" y="4683125"/>
          <p14:tracePt t="15752" x="1062038" y="4683125"/>
          <p14:tracePt t="15756" x="1104900" y="4683125"/>
          <p14:tracePt t="15768" x="1138238" y="4683125"/>
          <p14:tracePt t="15772" x="1181100" y="4683125"/>
          <p14:tracePt t="15784" x="1206500" y="4683125"/>
          <p14:tracePt t="15787" x="1231900" y="4683125"/>
          <p14:tracePt t="15804" x="1257300" y="4683125"/>
          <p14:tracePt t="15820" x="1274763" y="4683125"/>
          <p14:tracePt t="15831" x="1282700" y="4683125"/>
          <p14:tracePt t="15835" x="1308100" y="4699000"/>
          <p14:tracePt t="15847" x="1343025" y="4733925"/>
          <p14:tracePt t="15851" x="1368425" y="4802188"/>
          <p14:tracePt t="15864" x="1393825" y="4868863"/>
          <p14:tracePt t="15869" x="1409700" y="4972050"/>
          <p14:tracePt t="15879" x="1427163" y="5073650"/>
          <p14:tracePt t="15884" x="1435100" y="5175250"/>
          <p14:tracePt t="15895" x="1435100" y="5260975"/>
          <p14:tracePt t="15901" x="1444625" y="5362575"/>
          <p14:tracePt t="15918" x="1444625" y="5514975"/>
          <p14:tracePt t="15926" x="1435100" y="5575300"/>
          <p14:tracePt t="15929" x="1427163" y="5583238"/>
          <p14:tracePt t="15944" x="1427163" y="5591175"/>
          <p14:tracePt t="15948" x="1419225" y="5591175"/>
          <p14:tracePt t="15974" x="1409700" y="5575300"/>
          <p14:tracePt t="15992" x="1401763" y="5532438"/>
          <p14:tracePt t="15995" x="1393825" y="5464175"/>
          <p14:tracePt t="16008" x="1358900" y="5327650"/>
          <p14:tracePt t="16012" x="1333500" y="5200650"/>
          <p14:tracePt t="16023" x="1300163" y="5038725"/>
          <p14:tracePt t="16027" x="1249363" y="4886325"/>
          <p14:tracePt t="16038" x="1181100" y="4733925"/>
          <p14:tracePt t="16042" x="1120775" y="4614863"/>
          <p14:tracePt t="16055" x="1062038" y="4513263"/>
          <p14:tracePt t="16059" x="1011238" y="4427538"/>
          <p14:tracePt t="16070" x="968375" y="4376738"/>
          <p14:tracePt t="16075" x="950913" y="4368800"/>
          <p14:tracePt t="16086" x="950913" y="4359275"/>
          <p14:tracePt t="16091" x="950913" y="4351338"/>
          <p14:tracePt t="16102" x="960438" y="4351338"/>
          <p14:tracePt t="16106" x="968375" y="4351338"/>
          <p14:tracePt t="16119" x="993775" y="4341813"/>
          <p14:tracePt t="16123" x="1036638" y="4333875"/>
          <p14:tracePt t="16139" x="1181100" y="4316413"/>
          <p14:tracePt t="16152" x="1257300" y="4316413"/>
          <p14:tracePt t="16154" x="1343025" y="4325938"/>
          <p14:tracePt t="16168" x="1409700" y="4333875"/>
          <p14:tracePt t="16171" x="1470025" y="4341813"/>
          <p14:tracePt t="16189" x="1563688" y="4368800"/>
          <p14:tracePt t="16201" x="1606550" y="4384675"/>
          <p14:tracePt t="16206" x="1631950" y="4394200"/>
          <p14:tracePt t="16219" x="1647825" y="4419600"/>
          <p14:tracePt t="16235" x="1647825" y="4470400"/>
          <p14:tracePt t="16248" x="1647825" y="4529138"/>
          <p14:tracePt t="16259" x="1614488" y="4622800"/>
          <p14:tracePt t="16262" x="1589088" y="4708525"/>
          <p14:tracePt t="16266" x="1554163" y="4827588"/>
          <p14:tracePt t="16278" x="1538288" y="4929188"/>
          <p14:tracePt t="16282" x="1520825" y="5056188"/>
          <p14:tracePt t="16294" x="1512888" y="5157788"/>
          <p14:tracePt t="16299" x="1512888" y="5268913"/>
          <p14:tracePt t="16316" x="1538288" y="5472113"/>
          <p14:tracePt t="16331" x="1579563" y="5659438"/>
          <p14:tracePt t="16344" x="1589088" y="5735638"/>
          <p14:tracePt t="16348" x="1597025" y="5745163"/>
          <p14:tracePt t="16359" x="1597025" y="5753100"/>
          <p14:tracePt t="16363" x="1597025" y="5761038"/>
          <p14:tracePt t="16391" x="1597025" y="5745163"/>
          <p14:tracePt t="16408" x="1597025" y="5694363"/>
          <p14:tracePt t="16411" x="1614488" y="5626100"/>
          <p14:tracePt t="16422" x="1622425" y="5524500"/>
          <p14:tracePt t="16427" x="1631950" y="5405438"/>
          <p14:tracePt t="16439" x="1647825" y="5251450"/>
          <p14:tracePt t="16443" x="1657350" y="5106988"/>
          <p14:tracePt t="16455" x="1673225" y="4937125"/>
          <p14:tracePt t="16460" x="1682750" y="4775200"/>
          <p14:tracePt t="16472" x="1682750" y="4640263"/>
          <p14:tracePt t="16475" x="1690688" y="4529138"/>
          <p14:tracePt t="16487" x="1698625" y="4452938"/>
          <p14:tracePt t="16491" x="1708150" y="4435475"/>
          <p14:tracePt t="16504" x="1716088" y="4435475"/>
          <p14:tracePt t="16507" x="1724025" y="4435475"/>
          <p14:tracePt t="16540" x="1724025" y="4452938"/>
          <p14:tracePt t="16552" x="1724025" y="4478338"/>
          <p14:tracePt t="16557" x="1724025" y="4554538"/>
          <p14:tracePt t="16568" x="1724025" y="4657725"/>
          <p14:tracePt t="16571" x="1724025" y="4724400"/>
          <p14:tracePt t="16583" x="1724025" y="4784725"/>
          <p14:tracePt t="16586" x="1724025" y="4827588"/>
          <p14:tracePt t="16603" x="1724025" y="4835525"/>
          <p14:tracePt t="16825" x="1741488" y="4818063"/>
          <p14:tracePt t="16829" x="1776413" y="4792663"/>
          <p14:tracePt t="16839" x="1827213" y="4767263"/>
          <p14:tracePt t="16842" x="1878013" y="4759325"/>
          <p14:tracePt t="16856" x="1920875" y="4733925"/>
          <p14:tracePt t="16861" x="1954213" y="4733925"/>
          <p14:tracePt t="16872" x="1979613" y="4733925"/>
          <p14:tracePt t="16887" x="1987550" y="4733925"/>
          <p14:tracePt t="16915" x="1987550" y="4741863"/>
          <p14:tracePt t="16919" x="1987550" y="4775200"/>
          <p14:tracePt t="16922" x="1987550" y="4802188"/>
          <p14:tracePt t="16938" x="1987550" y="4852988"/>
          <p14:tracePt t="16941" x="1987550" y="4929188"/>
          <p14:tracePt t="16955" x="1987550" y="5013325"/>
          <p14:tracePt t="16958" x="1987550" y="5099050"/>
          <p14:tracePt t="16969" x="1979613" y="5183188"/>
          <p14:tracePt t="16972" x="1954213" y="5243513"/>
          <p14:tracePt t="16989" x="1911350" y="5370513"/>
          <p14:tracePt t="17003" x="1893888" y="5405438"/>
          <p14:tracePt t="17021" x="1885950" y="5405438"/>
          <p14:tracePt t="26037" x="1885950" y="5387975"/>
          <p14:tracePt t="26042" x="1885950" y="5380038"/>
          <p14:tracePt t="26054" x="1979613" y="5149850"/>
          <p14:tracePt t="26060" x="2106613" y="4818063"/>
          <p14:tracePt t="26070" x="2327275" y="4214813"/>
          <p14:tracePt t="26073" x="2540000" y="3654425"/>
          <p14:tracePt t="26085" x="2719388" y="3211513"/>
          <p14:tracePt t="26089" x="2846388" y="2914650"/>
          <p14:tracePt t="26100" x="2914650" y="2736850"/>
          <p14:tracePt t="26104" x="2955925" y="2625725"/>
          <p14:tracePt t="26118" x="2990850" y="2541588"/>
          <p14:tracePt t="26122" x="3016250" y="2463800"/>
          <p14:tracePt t="26133" x="3033713" y="2422525"/>
          <p14:tracePt t="26137" x="3041650" y="2387600"/>
          <p14:tracePt t="26150" x="3049588" y="2354263"/>
          <p14:tracePt t="26153" x="3049588" y="2344738"/>
          <p14:tracePt t="26265" x="3059113" y="2319338"/>
          <p14:tracePt t="26278" x="3067050" y="2303463"/>
          <p14:tracePt t="26282" x="3074988" y="2293938"/>
          <p14:tracePt t="26295" x="3084513" y="2286000"/>
          <p14:tracePt t="26299" x="3092450" y="2278063"/>
          <p14:tracePt t="26439" x="3092450" y="2252663"/>
          <p14:tracePt t="26445" x="3084513" y="2227263"/>
          <p14:tracePt t="26455" x="3067050" y="2174875"/>
          <p14:tracePt t="26463" x="3033713" y="2108200"/>
          <p14:tracePt t="26475" x="2998788" y="2055813"/>
          <p14:tracePt t="27233" x="2982913" y="2065338"/>
          <p14:tracePt t="27237" x="2982913" y="2073275"/>
          <p14:tracePt t="27248" x="2914650" y="2149475"/>
          <p14:tracePt t="27253" x="2863850" y="2217738"/>
          <p14:tracePt t="27269" x="2676525" y="2413000"/>
          <p14:tracePt t="27279" x="2582863" y="2498725"/>
          <p14:tracePt t="27285" x="2471738" y="2592388"/>
          <p14:tracePt t="27296" x="2370138" y="2686050"/>
          <p14:tracePt t="27298" x="2235200" y="2762250"/>
          <p14:tracePt t="27316" x="1987550" y="2957513"/>
          <p14:tracePt t="27332" x="1766888" y="3144838"/>
          <p14:tracePt t="27347" x="1597025" y="3289300"/>
          <p14:tracePt t="27359" x="1528763" y="3340100"/>
          <p14:tracePt t="27364" x="1470025" y="3398838"/>
          <p14:tracePt t="27391" x="1368425" y="3475038"/>
          <p14:tracePt t="27395" x="1358900" y="3475038"/>
          <p14:tracePt t="27406" x="1350963" y="3475038"/>
          <p14:tracePt t="27520" x="1333500" y="3502025"/>
          <p14:tracePt t="27527" x="1325563" y="3527425"/>
          <p14:tracePt t="27535" x="1317625" y="3578225"/>
          <p14:tracePt t="27539" x="1317625" y="3662363"/>
          <p14:tracePt t="27551" x="1317625" y="3763963"/>
          <p14:tracePt t="27556" x="1317625" y="3867150"/>
          <p14:tracePt t="27568" x="1317625" y="3960813"/>
          <p14:tracePt t="27573" x="1317625" y="4062413"/>
          <p14:tracePt t="27583" x="1300163" y="4164013"/>
          <p14:tracePt t="27589" x="1290638" y="4265613"/>
          <p14:tracePt t="27599" x="1282700" y="4359275"/>
          <p14:tracePt t="27603" x="1265238" y="4478338"/>
          <p14:tracePt t="27615" x="1265238" y="4589463"/>
          <p14:tracePt t="27619" x="1257300" y="4699000"/>
          <p14:tracePt t="27631" x="1249363" y="4775200"/>
          <p14:tracePt t="27636" x="1249363" y="4835525"/>
          <p14:tracePt t="27655" x="1231900" y="4878388"/>
          <p14:tracePt t="27669" x="1214438" y="4878388"/>
          <p14:tracePt t="27746" x="1214438" y="4860925"/>
          <p14:tracePt t="27749" x="1214438" y="4827588"/>
          <p14:tracePt t="27761" x="1198563" y="4775200"/>
          <p14:tracePt t="27765" x="1163638" y="4708525"/>
          <p14:tracePt t="27782" x="1011238" y="4564063"/>
          <p14:tracePt t="27794" x="925513" y="4529138"/>
          <p14:tracePt t="27798" x="806450" y="4503738"/>
          <p14:tracePt t="27815" x="595313" y="4521200"/>
          <p14:tracePt t="27826" x="492125" y="4554538"/>
          <p14:tracePt t="27830" x="390525" y="4614863"/>
          <p14:tracePt t="27848" x="230188" y="4802188"/>
          <p14:tracePt t="27859" x="169863" y="4903788"/>
          <p14:tracePt t="27864" x="136525" y="5030788"/>
          <p14:tracePt t="27873" x="119063" y="5149850"/>
          <p14:tracePt t="27879" x="127000" y="5260975"/>
          <p14:tracePt t="27888" x="144463" y="5353050"/>
          <p14:tracePt t="27894" x="203200" y="5438775"/>
          <p14:tracePt t="27910" x="373063" y="5591175"/>
          <p14:tracePt t="27921" x="484188" y="5634038"/>
          <p14:tracePt t="27925" x="628650" y="5684838"/>
          <p14:tracePt t="27938" x="798513" y="5727700"/>
          <p14:tracePt t="27941" x="1019175" y="5753100"/>
          <p14:tracePt t="27961" x="1384300" y="5761038"/>
          <p14:tracePt t="27969" x="1520825" y="5735638"/>
          <p14:tracePt t="27972" x="1639888" y="5702300"/>
          <p14:tracePt t="27985" x="1733550" y="5659438"/>
          <p14:tracePt t="27988" x="1792288" y="5608638"/>
          <p14:tracePt t="28001" x="1852613" y="5540375"/>
          <p14:tracePt t="28003" x="1893888" y="5464175"/>
          <p14:tracePt t="28017" x="1920875" y="5362575"/>
          <p14:tracePt t="28021" x="1936750" y="5235575"/>
          <p14:tracePt t="28033" x="1936750" y="5091113"/>
          <p14:tracePt t="28038" x="1903413" y="4946650"/>
          <p14:tracePt t="28049" x="1835150" y="4802188"/>
          <p14:tracePt t="28053" x="1758950" y="4657725"/>
          <p14:tracePt t="28065" x="1657350" y="4513263"/>
          <p14:tracePt t="28069" x="1563688" y="4402138"/>
          <p14:tracePt t="28082" x="1419225" y="4316413"/>
          <p14:tracePt t="28085" x="1290638" y="4257675"/>
          <p14:tracePt t="28099" x="1155700" y="4206875"/>
          <p14:tracePt t="28101" x="1044575" y="4189413"/>
          <p14:tracePt t="28113" x="960438" y="4189413"/>
          <p14:tracePt t="28117" x="884238" y="4206875"/>
          <p14:tracePt t="28129" x="815975" y="4249738"/>
          <p14:tracePt t="28132" x="765175" y="4316413"/>
          <p14:tracePt t="28145" x="704850" y="4419600"/>
          <p14:tracePt t="28148" x="671513" y="4538663"/>
          <p14:tracePt t="28166" x="636588" y="4835525"/>
          <p14:tracePt t="28179" x="636588" y="4979988"/>
          <p14:tracePt t="28185" x="661988" y="5081588"/>
          <p14:tracePt t="28197" x="747713" y="5208588"/>
          <p14:tracePt t="28215" x="815975" y="5243513"/>
          <p14:tracePt t="28225" x="858838" y="5251450"/>
          <p14:tracePt t="28230" x="909638" y="5251450"/>
          <p14:tracePt t="28242" x="985838" y="5235575"/>
          <p14:tracePt t="28247" x="1087438" y="5183188"/>
          <p14:tracePt t="28258" x="1206500" y="5124450"/>
          <p14:tracePt t="28264" x="1343025" y="5056188"/>
          <p14:tracePt t="28273" x="1487488" y="4962525"/>
          <p14:tracePt t="28278" x="1622425" y="4868863"/>
          <p14:tracePt t="28289" x="1716088" y="4792663"/>
          <p14:tracePt t="28295" x="1784350" y="4708525"/>
          <p14:tracePt t="28306" x="1827213" y="4648200"/>
          <p14:tracePt t="28312" x="1852613" y="4589463"/>
          <p14:tracePt t="28322" x="1860550" y="4529138"/>
          <p14:tracePt t="28329" x="1827213" y="4460875"/>
          <p14:tracePt t="28340" x="1698625" y="4384675"/>
          <p14:tracePt t="28354" x="1622425" y="4368800"/>
          <p14:tracePt t="28357" x="1520825" y="4359275"/>
          <p14:tracePt t="28370" x="1427163" y="4359275"/>
          <p14:tracePt t="28373" x="1290638" y="4402138"/>
          <p14:tracePt t="28386" x="1155700" y="4478338"/>
          <p14:tracePt t="28391" x="985838" y="4597400"/>
          <p14:tracePt t="28407" x="773113" y="4835525"/>
          <p14:tracePt t="28416" x="696913" y="4997450"/>
          <p14:tracePt t="28419" x="654050" y="5192713"/>
          <p14:tracePt t="28433" x="654050" y="5345113"/>
          <p14:tracePt t="28436" x="679450" y="5507038"/>
          <p14:tracePt t="28449" x="755650" y="5651500"/>
          <p14:tracePt t="28452" x="849313" y="5753100"/>
          <p14:tracePt t="28464" x="968375" y="5838825"/>
          <p14:tracePt t="28468" x="1120775" y="5915025"/>
          <p14:tracePt t="28480" x="1290638" y="5957888"/>
          <p14:tracePt t="28484" x="1538288" y="5983288"/>
          <p14:tracePt t="28496" x="1749425" y="5983288"/>
          <p14:tracePt t="28501" x="2055813" y="5932488"/>
          <p14:tracePt t="28520" x="2590800" y="5727700"/>
          <p14:tracePt t="28536" x="3033713" y="5489575"/>
          <p14:tracePt t="28551" x="3287713" y="5311775"/>
          <p14:tracePt t="28567" x="3432175" y="5167313"/>
          <p14:tracePt t="28582" x="3508375" y="5038725"/>
          <p14:tracePt t="28600" x="3525838" y="4946650"/>
          <p14:tracePt t="28616" x="3525838" y="4843463"/>
          <p14:tracePt t="28632" x="3508375" y="4784725"/>
          <p14:tracePt t="28647" x="3467100" y="4749800"/>
          <p14:tracePt t="28656" x="3432175" y="4741863"/>
          <p14:tracePt t="28661" x="3414713" y="4733925"/>
          <p14:tracePt t="28672" x="3389313" y="4733925"/>
          <p14:tracePt t="28688" x="3373438" y="4733925"/>
          <p14:tracePt t="28694" x="3355975" y="4733925"/>
          <p14:tracePt t="28707" x="3348038" y="4741863"/>
          <p14:tracePt t="28715" x="3338513" y="4741863"/>
          <p14:tracePt t="28723" x="3330575" y="4767263"/>
          <p14:tracePt t="28733" x="3305175" y="4818063"/>
          <p14:tracePt t="28742" x="3270250" y="5038725"/>
          <p14:tracePt t="28763" x="3297238" y="5268913"/>
          <p14:tracePt t="28774" x="3389313" y="5464175"/>
          <p14:tracePt t="28792" x="3543300" y="5583238"/>
          <p14:tracePt t="28808" x="3763963" y="5641975"/>
          <p14:tracePt t="28824" x="4002088" y="5651500"/>
          <p14:tracePt t="28838" x="4240213" y="5575300"/>
          <p14:tracePt t="28854" x="4392613" y="5456238"/>
          <p14:tracePt t="28872" x="4486275" y="5260975"/>
          <p14:tracePt t="28882" x="4503738" y="5132388"/>
          <p14:tracePt t="28886" x="4503738" y="4987925"/>
          <p14:tracePt t="28897" x="4494213" y="4860925"/>
          <p14:tracePt t="28916" x="4179888" y="4478338"/>
          <p14:tracePt t="28930" x="4017963" y="4410075"/>
          <p14:tracePt t="28934" x="3822700" y="4368800"/>
          <p14:tracePt t="28950" x="3525838" y="4376738"/>
          <p14:tracePt t="28963" x="3406775" y="4419600"/>
          <p14:tracePt t="28968" x="3287713" y="4503738"/>
          <p14:tracePt t="28981" x="3117850" y="4716463"/>
          <p14:tracePt t="28998" x="3008313" y="4962525"/>
          <p14:tracePt t="29014" x="2973388" y="5167313"/>
          <p14:tracePt t="29031" x="2973388" y="5226050"/>
          <p14:tracePt t="29041" x="2973388" y="5235575"/>
          <p14:tracePt t="34265" x="2982913" y="5192713"/>
          <p14:tracePt t="34278" x="3008313" y="5022850"/>
          <p14:tracePt t="34284" x="3016250" y="4886325"/>
          <p14:tracePt t="34293" x="2998788" y="4724400"/>
          <p14:tracePt t="34297" x="2990850" y="4572000"/>
          <p14:tracePt t="34312" x="2982913" y="4410075"/>
          <p14:tracePt t="34315" x="2965450" y="4300538"/>
          <p14:tracePt t="34328" x="2955925" y="4224338"/>
          <p14:tracePt t="34332" x="2955925" y="4181475"/>
          <p14:tracePt t="34343" x="2965450" y="4164013"/>
          <p14:tracePt t="34348" x="2990850" y="4138613"/>
          <p14:tracePt t="34363" x="3008313" y="4138613"/>
          <p14:tracePt t="34375" x="3016250" y="4121150"/>
          <p14:tracePt t="34378" x="3033713" y="4121150"/>
          <p14:tracePt t="34394" x="3041650" y="4105275"/>
          <p14:tracePt t="34671" x="3033713" y="4105275"/>
          <p14:tracePt t="34676" x="3016250" y="4105275"/>
          <p14:tracePt t="34687" x="2955925" y="4087813"/>
          <p14:tracePt t="34692" x="2914650" y="4070350"/>
          <p14:tracePt t="34703" x="2854325" y="4062413"/>
          <p14:tracePt t="34708" x="2795588" y="4052888"/>
          <p14:tracePt t="34720" x="2744788" y="4044950"/>
          <p14:tracePt t="34728" x="2684463" y="4027488"/>
          <p14:tracePt t="34735" x="2616200" y="4019550"/>
          <p14:tracePt t="34743" x="2540000" y="4002088"/>
          <p14:tracePt t="34750" x="2463800" y="3986213"/>
          <p14:tracePt t="34755" x="2379663" y="3976688"/>
          <p14:tracePt t="34766" x="2319338" y="3968750"/>
          <p14:tracePt t="34770" x="2268538" y="3960813"/>
          <p14:tracePt t="34783" x="2225675" y="3951288"/>
          <p14:tracePt t="34786" x="2192338" y="3951288"/>
          <p14:tracePt t="35151" x="2182813" y="3951288"/>
          <p14:tracePt t="35166" x="2141538" y="3960813"/>
          <p14:tracePt t="35171" x="2098675" y="3976688"/>
          <p14:tracePt t="35183" x="2005013" y="4011613"/>
          <p14:tracePt t="35187" x="1903413" y="4037013"/>
          <p14:tracePt t="35200" x="1801813" y="4044950"/>
          <p14:tracePt t="35202" x="1708150" y="4052888"/>
          <p14:tracePt t="35214" x="1622425" y="4052888"/>
          <p14:tracePt t="35218" x="1520825" y="4052888"/>
          <p14:tracePt t="35231" x="1435100" y="4052888"/>
          <p14:tracePt t="35235" x="1350963" y="4052888"/>
          <p14:tracePt t="35247" x="1274763" y="4052888"/>
          <p14:tracePt t="35250" x="1231900" y="4052888"/>
          <p14:tracePt t="35264" x="1223963" y="4052888"/>
          <p14:tracePt t="35299" x="1231900" y="4052888"/>
          <p14:tracePt t="35316" x="1239838" y="4052888"/>
          <p14:tracePt t="35328" x="1249363" y="4052888"/>
          <p14:tracePt t="35472" x="1239838" y="4052888"/>
          <p14:tracePt t="35483" x="1231900" y="4052888"/>
          <p14:tracePt t="35487" x="1206500" y="4044950"/>
          <p14:tracePt t="35490" x="1181100" y="4037013"/>
          <p14:tracePt t="35502" x="1130300" y="4027488"/>
          <p14:tracePt t="35507" x="1069975" y="4011613"/>
          <p14:tracePt t="35523" x="985838" y="3976688"/>
          <p14:tracePt t="35535" x="976313" y="3968750"/>
          <p14:tracePt t="35542" x="960438" y="3960813"/>
          <p14:tracePt t="35551" x="950913" y="3951288"/>
          <p14:tracePt t="35560" x="942975" y="3943350"/>
          <p14:tracePt t="35849" x="942975" y="3925888"/>
          <p14:tracePt t="35853" x="935038" y="3900488"/>
          <p14:tracePt t="35866" x="925513" y="3832225"/>
          <p14:tracePt t="35873" x="917575" y="3790950"/>
          <p14:tracePt t="35881" x="892175" y="3730625"/>
          <p14:tracePt t="35885" x="884238" y="3679825"/>
          <p14:tracePt t="35897" x="866775" y="3636963"/>
          <p14:tracePt t="35901" x="858838" y="3603625"/>
          <p14:tracePt t="35913" x="858838" y="3568700"/>
          <p14:tracePt t="35924" x="849313" y="3552825"/>
          <p14:tracePt t="35978" x="858838" y="3552825"/>
          <p14:tracePt t="35982" x="900113" y="3543300"/>
          <p14:tracePt t="35993" x="935038" y="3535363"/>
          <p14:tracePt t="35999" x="993775" y="3527425"/>
          <p14:tracePt t="36010" x="1079500" y="3509963"/>
          <p14:tracePt t="36014" x="1163638" y="3509963"/>
          <p14:tracePt t="36026" x="1249363" y="3509963"/>
          <p14:tracePt t="36028" x="1333500" y="3502025"/>
          <p14:tracePt t="36042" x="1401763" y="3502025"/>
          <p14:tracePt t="36045" x="1462088" y="3492500"/>
          <p14:tracePt t="36061" x="1554163" y="3492500"/>
          <p14:tracePt t="36077" x="1614488" y="3492500"/>
          <p14:tracePt t="36092" x="1682750" y="3492500"/>
          <p14:tracePt t="36110" x="1716088" y="3492500"/>
          <p14:tracePt t="36127" x="1733550" y="3492500"/>
          <p14:tracePt t="36142" x="1741488" y="3492500"/>
          <p14:tracePt t="36158" x="1758950" y="3502025"/>
          <p14:tracePt t="36168" x="1758950" y="3509963"/>
          <p14:tracePt t="36174" x="1766888" y="3509963"/>
          <p14:tracePt t="36190" x="1784350" y="3517900"/>
          <p14:tracePt t="36233" x="1784350" y="3535363"/>
          <p14:tracePt t="36239" x="1784350" y="3552825"/>
          <p14:tracePt t="36250" x="1784350" y="3568700"/>
          <p14:tracePt t="36253" x="1784350" y="3629025"/>
          <p14:tracePt t="36265" x="1784350" y="3697288"/>
          <p14:tracePt t="36269" x="1784350" y="3763963"/>
          <p14:tracePt t="36281" x="1784350" y="3841750"/>
          <p14:tracePt t="36284" x="1784350" y="3908425"/>
          <p14:tracePt t="36298" x="1784350" y="3968750"/>
          <p14:tracePt t="36301" x="1784350" y="4027488"/>
          <p14:tracePt t="36314" x="1784350" y="4037013"/>
          <p14:tracePt t="36317" x="1784350" y="4044950"/>
          <p14:tracePt t="37700" x="1766888" y="4044950"/>
          <p14:tracePt t="37705" x="1758950" y="4044950"/>
          <p14:tracePt t="37715" x="1682750" y="4019550"/>
          <p14:tracePt t="37720" x="1589088" y="3986213"/>
          <p14:tracePt t="37731" x="1512888" y="3943350"/>
          <p14:tracePt t="37734" x="1452563" y="3900488"/>
          <p14:tracePt t="37747" x="1409700" y="3857625"/>
          <p14:tracePt t="37750" x="1384300" y="3824288"/>
          <p14:tracePt t="37764" x="1368425" y="3798888"/>
          <p14:tracePt t="37767" x="1358900" y="3781425"/>
          <p14:tracePt t="37828" x="1358900" y="3790950"/>
          <p14:tracePt t="37831" x="1358900" y="3798888"/>
          <p14:tracePt t="37843" x="1358900" y="3816350"/>
          <p14:tracePt t="37848" x="1358900" y="3883025"/>
          <p14:tracePt t="37859" x="1358900" y="3976688"/>
          <p14:tracePt t="37863" x="1358900" y="4121150"/>
          <p14:tracePt t="37875" x="1368425" y="4275138"/>
          <p14:tracePt t="37879" x="1376363" y="4452938"/>
          <p14:tracePt t="37890" x="1393825" y="4605338"/>
          <p14:tracePt t="37895" x="1393825" y="4759325"/>
          <p14:tracePt t="37908" x="1401763" y="4886325"/>
          <p14:tracePt t="37924" x="1419225" y="5038725"/>
          <p14:tracePt t="37929" x="1419225" y="5064125"/>
          <p14:tracePt t="38040" x="1419225" y="5048250"/>
          <p14:tracePt t="38051" x="1419225" y="4997450"/>
          <p14:tracePt t="38058" x="1419225" y="4911725"/>
          <p14:tracePt t="38067" x="1419225" y="4835525"/>
          <p14:tracePt t="38075" x="1409700" y="4749800"/>
          <p14:tracePt t="38083" x="1384300" y="4691063"/>
          <p14:tracePt t="38091" x="1358900" y="4640263"/>
          <p14:tracePt t="38100" x="1317625" y="4605338"/>
          <p14:tracePt t="38104" x="1282700" y="4564063"/>
          <p14:tracePt t="38115" x="1231900" y="4529138"/>
          <p14:tracePt t="38119" x="1173163" y="4521200"/>
          <p14:tracePt t="38131" x="1112838" y="4513263"/>
          <p14:tracePt t="38135" x="1054100" y="4513263"/>
          <p14:tracePt t="38147" x="1011238" y="4521200"/>
          <p14:tracePt t="38151" x="960438" y="4546600"/>
          <p14:tracePt t="38162" x="900113" y="4572000"/>
          <p14:tracePt t="38165" x="831850" y="4630738"/>
          <p14:tracePt t="38179" x="781050" y="4683125"/>
          <p14:tracePt t="38183" x="722313" y="4802188"/>
          <p14:tracePt t="38195" x="688975" y="4903788"/>
          <p14:tracePt t="38199" x="679450" y="5013325"/>
          <p14:tracePt t="38214" x="679450" y="5116513"/>
          <p14:tracePt t="38217" x="696913" y="5218113"/>
          <p14:tracePt t="38230" x="747713" y="5294313"/>
          <p14:tracePt t="38234" x="798513" y="5370513"/>
          <p14:tracePt t="38246" x="866775" y="5413375"/>
          <p14:tracePt t="38249" x="950913" y="5446713"/>
          <p14:tracePt t="38262" x="1028700" y="5456238"/>
          <p14:tracePt t="38265" x="1112838" y="5456238"/>
          <p14:tracePt t="38278" x="1214438" y="5446713"/>
          <p14:tracePt t="38280" x="1317625" y="5413375"/>
          <p14:tracePt t="38294" x="1435100" y="5353050"/>
          <p14:tracePt t="38297" x="1538288" y="5294313"/>
          <p14:tracePt t="38310" x="1631950" y="5226050"/>
          <p14:tracePt t="38313" x="1698625" y="5157788"/>
          <p14:tracePt t="38326" x="1749425" y="5081588"/>
          <p14:tracePt t="38330" x="1801813" y="4987925"/>
          <p14:tracePt t="38341" x="1817688" y="4886325"/>
          <p14:tracePt t="38344" x="1817688" y="4792663"/>
          <p14:tracePt t="38356" x="1809750" y="4699000"/>
          <p14:tracePt t="38361" x="1758950" y="4622800"/>
          <p14:tracePt t="38377" x="1622425" y="4513263"/>
          <p14:tracePt t="38393" x="1444625" y="4495800"/>
          <p14:tracePt t="38409" x="1223963" y="4579938"/>
          <p14:tracePt t="38422" x="1130300" y="4683125"/>
          <p14:tracePt t="38425" x="1062038" y="4802188"/>
          <p14:tracePt t="38442" x="985838" y="5116513"/>
          <p14:tracePt t="38454" x="968375" y="5286375"/>
          <p14:tracePt t="38459" x="976313" y="5430838"/>
          <p14:tracePt t="38470" x="1011238" y="5575300"/>
          <p14:tracePt t="38474" x="1069975" y="5668963"/>
          <p14:tracePt t="38487" x="1138238" y="5727700"/>
          <p14:tracePt t="38492" x="1198563" y="5761038"/>
          <p14:tracePt t="38503" x="1257300" y="5788025"/>
          <p14:tracePt t="38513" x="1317625" y="5788025"/>
          <p14:tracePt t="38517" x="1358900" y="5778500"/>
          <p14:tracePt t="38521" x="1427163" y="5753100"/>
          <p14:tracePt t="38532" x="1487488" y="5710238"/>
          <p14:tracePt t="38535" x="1538288" y="5668963"/>
          <p14:tracePt t="38549" x="1579563" y="5626100"/>
          <p14:tracePt t="38553" x="1622425" y="5575300"/>
          <p14:tracePt t="38566" x="1647825" y="5532438"/>
          <p14:tracePt t="38570" x="1657350" y="5472113"/>
          <p14:tracePt t="38581" x="1665288" y="5413375"/>
          <p14:tracePt t="38585" x="1665288" y="5353050"/>
          <p14:tracePt t="38597" x="1665288" y="5311775"/>
          <p14:tracePt t="38600" x="1665288" y="5276850"/>
          <p14:tracePt t="38614" x="1665288" y="5268913"/>
          <p14:tracePt t="38726" x="1665288" y="5260975"/>
          <p14:tracePt t="38731" x="1665288" y="5226050"/>
          <p14:tracePt t="38741" x="1665288" y="5157788"/>
          <p14:tracePt t="38745" x="1665288" y="5073650"/>
          <p14:tracePt t="38758" x="1665288" y="4972050"/>
          <p14:tracePt t="38762" x="1665288" y="4903788"/>
          <p14:tracePt t="38777" x="1665288" y="4843463"/>
          <p14:tracePt t="38905" x="1657350" y="4810125"/>
          <p14:tracePt t="38918" x="1647825" y="4784725"/>
          <p14:tracePt t="38923" x="1606550" y="4741863"/>
          <p14:tracePt t="38934" x="1554163" y="4665663"/>
          <p14:tracePt t="38940" x="1487488" y="4579938"/>
          <p14:tracePt t="38949" x="1419225" y="4521200"/>
          <p14:tracePt t="38952" x="1368425" y="4452938"/>
          <p14:tracePt t="38967" x="1317625" y="4402138"/>
          <p14:tracePt t="38974" x="1282700" y="4351338"/>
          <p14:tracePt t="38981" x="1257300" y="4316413"/>
          <p14:tracePt t="38985" x="1239838" y="4275138"/>
          <p14:tracePt t="38996" x="1206500" y="4214813"/>
          <p14:tracePt t="39000" x="1189038" y="4164013"/>
          <p14:tracePt t="39014" x="1155700" y="4087813"/>
          <p14:tracePt t="39017" x="1138238" y="4027488"/>
          <p14:tracePt t="39033" x="1069975" y="3875088"/>
          <p14:tracePt t="39045" x="1054100" y="3832225"/>
          <p14:tracePt t="39049" x="1044575" y="3798888"/>
          <p14:tracePt t="39060" x="1019175" y="3748088"/>
          <p14:tracePt t="39065" x="1019175" y="3738563"/>
          <p14:tracePt t="39076" x="1003300" y="3722688"/>
          <p14:tracePt t="39080" x="993775" y="3705225"/>
          <p14:tracePt t="39094" x="985838" y="3697288"/>
          <p14:tracePt t="39097" x="976313" y="3687763"/>
          <p14:tracePt t="40163" x="976313" y="3730625"/>
          <p14:tracePt t="40175" x="976313" y="3806825"/>
          <p14:tracePt t="40179" x="976313" y="3816350"/>
          <p14:tracePt t="40190" x="976313" y="3824288"/>
          <p14:tracePt t="40430" x="976313" y="3832225"/>
          <p14:tracePt t="40436" x="993775" y="3841750"/>
          <p14:tracePt t="40447" x="1054100" y="3875088"/>
          <p14:tracePt t="40450" x="1130300" y="3900488"/>
          <p14:tracePt t="40463" x="1214438" y="3951288"/>
          <p14:tracePt t="40467" x="1308100" y="3994150"/>
          <p14:tracePt t="40481" x="1368425" y="4037013"/>
          <p14:tracePt t="40484" x="1384300" y="4052888"/>
          <p14:tracePt t="40784" x="1368425" y="4037013"/>
          <p14:tracePt t="40789" x="1350963" y="4019550"/>
          <p14:tracePt t="40800" x="1317625" y="4002088"/>
          <p14:tracePt t="40807" x="1290638" y="3994150"/>
          <p14:tracePt t="40818" x="1290638" y="3986213"/>
          <p14:tracePt t="41110" x="1300163" y="3986213"/>
          <p14:tracePt t="41121" x="1343025" y="3951288"/>
          <p14:tracePt t="41126" x="1393825" y="3917950"/>
          <p14:tracePt t="41141" x="1520825" y="3773488"/>
          <p14:tracePt t="41157" x="1614488" y="3586163"/>
          <p14:tracePt t="41173" x="1673225" y="3408363"/>
          <p14:tracePt t="41187" x="1682750" y="3340100"/>
          <p14:tracePt t="41190" x="1690688" y="3254375"/>
          <p14:tracePt t="41202" x="1690688" y="3195638"/>
          <p14:tracePt t="41205" x="1690688" y="3135313"/>
          <p14:tracePt t="41222" x="1631950" y="3059113"/>
          <p14:tracePt t="41238" x="1546225" y="3016250"/>
          <p14:tracePt t="41249" x="1503363" y="2990850"/>
          <p14:tracePt t="41254" x="1470025" y="2982913"/>
          <p14:tracePt t="41265" x="1435100" y="2982913"/>
          <p14:tracePt t="41271" x="1427163" y="2982913"/>
          <p14:tracePt t="42845" x="1452563" y="2982913"/>
          <p14:tracePt t="42848" x="1462088" y="2982913"/>
          <p14:tracePt t="42859" x="1622425" y="2982913"/>
          <p14:tracePt t="42864" x="1809750" y="2990850"/>
          <p14:tracePt t="42875" x="2116138" y="3041650"/>
          <p14:tracePt t="42880" x="2430463" y="3109913"/>
          <p14:tracePt t="42891" x="2676525" y="3160713"/>
          <p14:tracePt t="42895" x="2905125" y="3203575"/>
          <p14:tracePt t="42907" x="3100388" y="3246438"/>
          <p14:tracePt t="42910" x="3228975" y="3297238"/>
          <p14:tracePt t="42923" x="3322638" y="3355975"/>
          <p14:tracePt t="42927" x="3373438" y="3408363"/>
          <p14:tracePt t="42940" x="3398838" y="3441700"/>
          <p14:tracePt t="42943" x="3406775" y="3475038"/>
          <p14:tracePt t="42956" x="3406775" y="3502025"/>
          <p14:tracePt t="42960" x="3398838" y="3509963"/>
          <p14:tracePt t="42971" x="3381375" y="3527425"/>
          <p14:tracePt t="42974" x="3355975" y="3535363"/>
          <p14:tracePt t="42988" x="3322638" y="3560763"/>
          <p14:tracePt t="42992" x="3305175" y="3578225"/>
          <p14:tracePt t="43007" x="3279775" y="3594100"/>
          <p14:tracePt t="43013" x="3254375" y="3603625"/>
          <p14:tracePt t="43021" x="3236913" y="3603625"/>
          <p14:tracePt t="43026" x="3236913" y="3611563"/>
          <p14:tracePt t="43167" x="3236913" y="3603625"/>
          <p14:tracePt t="43183" x="3244850" y="3586163"/>
          <p14:tracePt t="43189" x="3270250" y="3552825"/>
          <p14:tracePt t="43195" x="3297238" y="3509963"/>
          <p14:tracePt t="43200" x="3313113" y="3475038"/>
          <p14:tracePt t="43214" x="3330575" y="3441700"/>
          <p14:tracePt t="43218" x="3355975" y="3408363"/>
          <p14:tracePt t="43229" x="3373438" y="3373438"/>
          <p14:tracePt t="43233" x="3389313" y="3348038"/>
          <p14:tracePt t="43244" x="3406775" y="3314700"/>
          <p14:tracePt t="43248" x="3414713" y="3279775"/>
          <p14:tracePt t="43265" x="3441700" y="3203575"/>
          <p14:tracePt t="43278" x="3449638" y="3152775"/>
          <p14:tracePt t="43281" x="3457575" y="3119438"/>
          <p14:tracePt t="43293" x="3457575" y="3101975"/>
          <p14:tracePt t="43297" x="3457575" y="3084513"/>
          <p14:tracePt t="43309" x="3457575" y="3059113"/>
          <p14:tracePt t="43327" x="3457575" y="3041650"/>
          <p14:tracePt t="43330" x="3457575" y="3033713"/>
          <p14:tracePt t="43457" x="3432175" y="3067050"/>
          <p14:tracePt t="43470" x="3414713" y="3101975"/>
          <p14:tracePt t="43474" x="3381375" y="3178175"/>
          <p14:tracePt t="43486" x="3322638" y="3297238"/>
          <p14:tracePt t="43490" x="3244850" y="3449638"/>
          <p14:tracePt t="43505" x="3049588" y="3867150"/>
          <p14:tracePt t="43518" x="2955925" y="4079875"/>
          <p14:tracePt t="43522" x="2863850" y="4291013"/>
          <p14:tracePt t="43534" x="2778125" y="4478338"/>
          <p14:tracePt t="43540" x="2701925" y="4691063"/>
          <p14:tracePt t="43549" x="2641600" y="4843463"/>
          <p14:tracePt t="43556" x="2590800" y="4997450"/>
          <p14:tracePt t="43563" x="2540000" y="5116513"/>
          <p14:tracePt t="43568" x="2497138" y="5218113"/>
          <p14:tracePt t="43591" x="2446338" y="5327650"/>
          <p14:tracePt t="43603" x="2438400" y="5327650"/>
          <p14:tracePt t="43661" x="2446338" y="5311775"/>
          <p14:tracePt t="43668" x="2455863" y="5302250"/>
          <p14:tracePt t="43678" x="2471738" y="5260975"/>
          <p14:tracePt t="43681" x="2524125" y="5141913"/>
          <p14:tracePt t="43693" x="2600325" y="4987925"/>
          <p14:tracePt t="43697" x="2693988" y="4749800"/>
          <p14:tracePt t="43708" x="2795588" y="4513263"/>
          <p14:tracePt t="43712" x="2871788" y="4275138"/>
          <p14:tracePt t="43725" x="2947988" y="4037013"/>
          <p14:tracePt t="43729" x="3008313" y="3857625"/>
          <p14:tracePt t="43740" x="3059113" y="3713163"/>
          <p14:tracePt t="43744" x="3092450" y="3594100"/>
          <p14:tracePt t="43756" x="3109913" y="3475038"/>
          <p14:tracePt t="43760" x="3135313" y="3373438"/>
          <p14:tracePt t="43778" x="3160713" y="3186113"/>
          <p14:tracePt t="43798" x="3178175" y="3041650"/>
          <p14:tracePt t="43812" x="3178175" y="2940050"/>
          <p14:tracePt t="43830" x="3178175" y="2906713"/>
          <p14:tracePt t="43843" x="3178175" y="2897188"/>
          <p14:tracePt t="43890" x="3178175" y="2906713"/>
          <p14:tracePt t="43903" x="3178175" y="2965450"/>
          <p14:tracePt t="43906" x="3178175" y="3051175"/>
          <p14:tracePt t="43918" x="3178175" y="3178175"/>
          <p14:tracePt t="43922" x="3178175" y="3305175"/>
          <p14:tracePt t="43937" x="3178175" y="3459163"/>
          <p14:tracePt t="43939" x="3178175" y="3611563"/>
          <p14:tracePt t="43949" x="3194050" y="3790950"/>
          <p14:tracePt t="43954" x="3203575" y="3943350"/>
          <p14:tracePt t="43965" x="3211513" y="4087813"/>
          <p14:tracePt t="43971" x="3236913" y="4197350"/>
          <p14:tracePt t="43982" x="3244850" y="4283075"/>
          <p14:tracePt t="43988" x="3262313" y="4359275"/>
          <p14:tracePt t="43998" x="3270250" y="4402138"/>
          <p14:tracePt t="44005" x="3279775" y="4435475"/>
          <p14:tracePt t="44017" x="3279775" y="4452938"/>
          <p14:tracePt t="44030" x="3287713" y="4452938"/>
          <p14:tracePt t="44125" x="3287713" y="4427538"/>
          <p14:tracePt t="44130" x="3322638" y="4341813"/>
          <p14:tracePt t="44141" x="3373438" y="4171950"/>
          <p14:tracePt t="44146" x="3424238" y="3968750"/>
          <p14:tracePt t="44157" x="3482975" y="3763963"/>
          <p14:tracePt t="44161" x="3533775" y="3543300"/>
          <p14:tracePt t="44172" x="3559175" y="3348038"/>
          <p14:tracePt t="44177" x="3586163" y="3211513"/>
          <p14:tracePt t="44190" x="3594100" y="3094038"/>
          <p14:tracePt t="44194" x="3602038" y="2990850"/>
          <p14:tracePt t="44211" x="3602038" y="2863850"/>
          <p14:tracePt t="44228" x="3602038" y="2813050"/>
          <p14:tracePt t="44286" x="3611563" y="2813050"/>
          <p14:tracePt t="44303" x="3636963" y="2846388"/>
          <p14:tracePt t="44307" x="3678238" y="2940050"/>
          <p14:tracePt t="44327" x="3865563" y="3330575"/>
          <p14:tracePt t="44339" x="4121150" y="3832225"/>
          <p14:tracePt t="44355" x="4316413" y="4240213"/>
          <p14:tracePt t="44366" x="4400550" y="4427538"/>
          <p14:tracePt t="44372" x="4451350" y="4546600"/>
          <p14:tracePt t="44382" x="4494213" y="4648200"/>
          <p14:tracePt t="44394" x="4529138" y="4724400"/>
          <p14:tracePt t="44404" x="4562475" y="4775200"/>
          <p14:tracePt t="44415" x="4562475" y="4784725"/>
          <p14:tracePt t="44424" x="4562475" y="4792663"/>
          <p14:tracePt t="44706" x="4554538" y="4792663"/>
          <p14:tracePt t="44719" x="4519613" y="4767263"/>
          <p14:tracePt t="44723" x="4468813" y="4733925"/>
          <p14:tracePt t="44739" x="4256088" y="4529138"/>
          <p14:tracePt t="44752" x="4137025" y="4427538"/>
          <p14:tracePt t="44756" x="4002088" y="4308475"/>
          <p14:tracePt t="44773" x="3771900" y="4105275"/>
          <p14:tracePt t="44785" x="3678238" y="4011613"/>
          <p14:tracePt t="44789" x="3611563" y="3935413"/>
          <p14:tracePt t="44800" x="3568700" y="3867150"/>
          <p14:tracePt t="44804" x="3551238" y="3816350"/>
          <p14:tracePt t="44815" x="3551238" y="3806825"/>
          <p14:tracePt t="44820" x="3551238" y="3790950"/>
          <p14:tracePt t="44830" x="3551238" y="3781425"/>
          <p14:tracePt t="44835" x="3551238" y="3773488"/>
          <p14:tracePt t="44847" x="3551238" y="3756025"/>
          <p14:tracePt t="44863" x="3551238" y="3748088"/>
          <p14:tracePt t="44868" x="3551238" y="3738563"/>
          <p14:tracePt t="44916" x="3543300" y="3763963"/>
          <p14:tracePt t="44927" x="3508375" y="3867150"/>
          <p14:tracePt t="44931" x="3475038" y="4011613"/>
          <p14:tracePt t="44943" x="3406775" y="4265613"/>
          <p14:tracePt t="44948" x="3287713" y="4640263"/>
          <p14:tracePt t="44958" x="3178175" y="5013325"/>
          <p14:tracePt t="44962" x="3041650" y="5421313"/>
          <p14:tracePt t="44975" x="2930525" y="5795963"/>
          <p14:tracePt t="44979" x="2828925" y="6067425"/>
          <p14:tracePt t="44991" x="2752725" y="6280150"/>
          <p14:tracePt t="44995" x="2719388" y="6381750"/>
          <p14:tracePt t="45077" x="2719388" y="6373813"/>
          <p14:tracePt t="45093" x="2752725" y="6194425"/>
          <p14:tracePt t="45107" x="2854325" y="5753100"/>
          <p14:tracePt t="45120" x="2922588" y="5438775"/>
          <p14:tracePt t="45123" x="2973388" y="5132388"/>
          <p14:tracePt t="45141" x="3100388" y="4486275"/>
          <p14:tracePt t="45155" x="3186113" y="3875088"/>
          <p14:tracePt t="45167" x="3236913" y="3568700"/>
          <p14:tracePt t="45170" x="3270250" y="3297238"/>
          <p14:tracePt t="45190" x="3338513" y="2906713"/>
          <p14:tracePt t="45206" x="3373438" y="2676525"/>
          <p14:tracePt t="45215" x="3381375" y="2600325"/>
          <p14:tracePt t="45220" x="3389313" y="2582863"/>
          <p14:tracePt t="45263" x="3389313" y="2608263"/>
          <p14:tracePt t="45269" x="3389313" y="2617788"/>
          <p14:tracePt t="45279" x="3389313" y="2643188"/>
          <p14:tracePt t="45284" x="3355975" y="2770188"/>
          <p14:tracePt t="45295" x="3305175" y="2965450"/>
          <p14:tracePt t="45298" x="3211513" y="3305175"/>
          <p14:tracePt t="45312" x="3117850" y="3679825"/>
          <p14:tracePt t="45315" x="2982913" y="4087813"/>
          <p14:tracePt t="45328" x="2879725" y="4402138"/>
          <p14:tracePt t="45333" x="2795588" y="4665663"/>
          <p14:tracePt t="45343" x="2744788" y="4802188"/>
          <p14:tracePt t="45347" x="2709863" y="4886325"/>
          <p14:tracePt t="45358" x="2709863" y="4894263"/>
          <p14:tracePt t="45407" x="2719388" y="4860925"/>
          <p14:tracePt t="45412" x="2727325" y="4860925"/>
          <p14:tracePt t="45423" x="2760663" y="4810125"/>
          <p14:tracePt t="45427" x="2871788" y="4630738"/>
          <p14:tracePt t="45440" x="3033713" y="4341813"/>
          <p14:tracePt t="45443" x="3254375" y="3925888"/>
          <p14:tracePt t="45456" x="3449638" y="3535363"/>
          <p14:tracePt t="45460" x="3670300" y="3109913"/>
          <p14:tracePt t="45472" x="3857625" y="2770188"/>
          <p14:tracePt t="45475" x="3967163" y="2549525"/>
          <p14:tracePt t="45488" x="4010025" y="2438400"/>
          <p14:tracePt t="45492" x="4017963" y="2430463"/>
          <p14:tracePt t="45536" x="4017963" y="2438400"/>
          <p14:tracePt t="45541" x="4017963" y="2498725"/>
          <p14:tracePt t="45551" x="3992563" y="2625725"/>
          <p14:tracePt t="45557" x="3951288" y="2830513"/>
          <p14:tracePt t="45579" x="3806825" y="3594100"/>
          <p14:tracePt t="45584" x="3729038" y="4011613"/>
          <p14:tracePt t="45586" x="3652838" y="4376738"/>
          <p14:tracePt t="45598" x="3586163" y="4716463"/>
          <p14:tracePt t="45603" x="3533775" y="4946650"/>
          <p14:tracePt t="45614" x="3517900" y="5073650"/>
          <p14:tracePt t="45619" x="3500438" y="5157788"/>
          <p14:tracePt t="45632" x="3500438" y="5167313"/>
          <p14:tracePt t="45685" x="3500438" y="5106988"/>
          <p14:tracePt t="45695" x="3500438" y="4954588"/>
          <p14:tracePt t="45700" x="3500438" y="4699000"/>
          <p14:tracePt t="45711" x="3482975" y="4376738"/>
          <p14:tracePt t="45714" x="3432175" y="3986213"/>
          <p14:tracePt t="45728" x="3373438" y="3629025"/>
          <p14:tracePt t="45732" x="3322638" y="3314700"/>
          <p14:tracePt t="45743" x="3279775" y="3094038"/>
          <p14:tracePt t="45747" x="3254375" y="2965450"/>
          <p14:tracePt t="45758" x="3236913" y="2863850"/>
          <p14:tracePt t="45762" x="3236913" y="2855913"/>
          <p14:tracePt t="45807" x="3236913" y="2863850"/>
          <p14:tracePt t="45811" x="3254375" y="2914650"/>
          <p14:tracePt t="45822" x="3297238" y="3033713"/>
          <p14:tracePt t="45826" x="3381375" y="3246438"/>
          <p14:tracePt t="45839" x="3482975" y="3543300"/>
          <p14:tracePt t="45843" x="3644900" y="3925888"/>
          <p14:tracePt t="45856" x="3789363" y="4283075"/>
          <p14:tracePt t="45859" x="3925888" y="4640263"/>
          <p14:tracePt t="45872" x="4027488" y="4929188"/>
          <p14:tracePt t="45875" x="4121150" y="5175250"/>
          <p14:tracePt t="45886" x="4171950" y="5319713"/>
          <p14:tracePt t="45893" x="4205288" y="5456238"/>
          <p14:tracePt t="45904" x="4230688" y="5540375"/>
          <p14:tracePt t="45908" x="4240213" y="5600700"/>
          <p14:tracePt t="45919" x="4248150" y="5634038"/>
          <p14:tracePt t="45921" x="4248150" y="5641975"/>
          <p14:tracePt t="46160" x="4240213" y="5641975"/>
          <p14:tracePt t="46178" x="4197350" y="5641975"/>
          <p14:tracePt t="46183" x="4111625" y="5608638"/>
          <p14:tracePt t="46193" x="4002088" y="5540375"/>
          <p14:tracePt t="46199" x="3873500" y="5421313"/>
          <p14:tracePt t="46209" x="3738563" y="5286375"/>
          <p14:tracePt t="46212" x="3586163" y="5157788"/>
          <p14:tracePt t="46224" x="3467100" y="5073650"/>
          <p14:tracePt t="46230" x="3348038" y="5030788"/>
          <p14:tracePt t="46241" x="3244850" y="5005388"/>
          <p14:tracePt t="46246" x="3178175" y="4997450"/>
          <p14:tracePt t="46257" x="3117850" y="4987925"/>
          <p14:tracePt t="46262" x="3109913" y="4997450"/>
          <p14:tracePt t="46272" x="3092450" y="4997450"/>
          <p14:tracePt t="46277" x="3074988" y="5030788"/>
          <p14:tracePt t="46289" x="3067050" y="5056188"/>
          <p14:tracePt t="46292" x="3049588" y="5116513"/>
          <p14:tracePt t="46309" x="3041650" y="5302250"/>
          <p14:tracePt t="46326" x="3041650" y="5472113"/>
          <p14:tracePt t="46338" x="3067050" y="5532438"/>
          <p14:tracePt t="46341" x="3074988" y="5549900"/>
          <p14:tracePt t="46353" x="3084513" y="5549900"/>
          <p14:tracePt t="46371" x="3092450" y="5549900"/>
          <p14:tracePt t="46389" x="3143250" y="5514975"/>
          <p14:tracePt t="46405" x="3297238" y="5413375"/>
          <p14:tracePt t="46421" x="3457575" y="5183188"/>
          <p14:tracePt t="46438" x="3551238" y="4919663"/>
          <p14:tracePt t="46455" x="3586163" y="4691063"/>
          <p14:tracePt t="46465" x="3586163" y="4605338"/>
          <p14:tracePt t="46470" x="3551238" y="4546600"/>
          <p14:tracePt t="46480" x="3517900" y="4495800"/>
          <p14:tracePt t="46484" x="3467100" y="4452938"/>
          <p14:tracePt t="46499" x="3424238" y="4427538"/>
          <p14:tracePt t="46504" x="3389313" y="4410075"/>
          <p14:tracePt t="46518" x="3348038" y="4402138"/>
          <p14:tracePt t="46530" x="3338513" y="4402138"/>
          <p14:tracePt t="46537" x="3330575" y="4402138"/>
          <p14:tracePt t="46549" x="3322638" y="4402138"/>
          <p14:tracePt t="56307" x="3330575" y="4376738"/>
          <p14:tracePt t="56325" x="3475038" y="4070350"/>
          <p14:tracePt t="56337" x="3508375" y="3951288"/>
          <p14:tracePt t="56341" x="3533775" y="3875088"/>
          <p14:tracePt t="56353" x="3551238" y="3816350"/>
          <p14:tracePt t="56357" x="3559175" y="3773488"/>
          <p14:tracePt t="56369" x="3568700" y="3738563"/>
          <p14:tracePt t="56374" x="3576638" y="3705225"/>
          <p14:tracePt t="56386" x="3586163" y="3671888"/>
          <p14:tracePt t="56390" x="3586163" y="3646488"/>
          <p14:tracePt t="56405" x="3586163" y="3619500"/>
          <p14:tracePt t="56466" x="3586163" y="3603625"/>
          <p14:tracePt t="56470" x="3586163" y="3578225"/>
          <p14:tracePt t="56482" x="3586163" y="3560763"/>
          <p14:tracePt t="56485" x="3586163" y="3527425"/>
          <p14:tracePt t="56498" x="3586163" y="3492500"/>
          <p14:tracePt t="56501" x="3586163" y="3441700"/>
          <p14:tracePt t="56517" x="3586163" y="3297238"/>
          <p14:tracePt t="56533" x="3559175" y="3135313"/>
          <p14:tracePt t="56550" x="3543300" y="2990850"/>
          <p14:tracePt t="56568" x="3533775" y="2889250"/>
          <p14:tracePt t="56579" x="3533775" y="2855913"/>
          <p14:tracePt t="56583" x="3533775" y="2820988"/>
          <p14:tracePt t="56594" x="3533775" y="2813050"/>
          <p14:tracePt t="57218" x="3533775" y="2820988"/>
          <p14:tracePt t="57222" x="3533775" y="2830513"/>
          <p14:tracePt t="57233" x="3533775" y="2863850"/>
          <p14:tracePt t="57237" x="3533775" y="2889250"/>
          <p14:tracePt t="57249" x="3533775" y="2932113"/>
          <p14:tracePt t="57253" x="3543300" y="2957513"/>
          <p14:tracePt t="57266" x="3543300" y="2982913"/>
          <p14:tracePt t="57269" x="3551238" y="3041650"/>
          <p14:tracePt t="57282" x="3559175" y="3109913"/>
          <p14:tracePt t="57284" x="3568700" y="3203575"/>
          <p14:tracePt t="57298" x="3576638" y="3271838"/>
          <p14:tracePt t="57303" x="3576638" y="3355975"/>
          <p14:tracePt t="57317" x="3576638" y="3527425"/>
          <p14:tracePt t="57332" x="3576638" y="3629025"/>
          <p14:tracePt t="57349" x="3576638" y="3636963"/>
          <p14:tracePt t="58961" x="3576638" y="3679825"/>
          <p14:tracePt t="58973" x="3594100" y="3790950"/>
          <p14:tracePt t="58979" x="3611563" y="3900488"/>
          <p14:tracePt t="58989" x="3619500" y="4079875"/>
          <p14:tracePt t="58993" x="3636963" y="4232275"/>
          <p14:tracePt t="59006" x="3636963" y="4359275"/>
          <p14:tracePt t="59010" x="3636963" y="4470400"/>
          <p14:tracePt t="59022" x="3627438" y="4572000"/>
          <p14:tracePt t="59025" x="3619500" y="4648200"/>
          <p14:tracePt t="59037" x="3611563" y="4716463"/>
          <p14:tracePt t="59040" x="3602038" y="4775200"/>
          <p14:tracePt t="59053" x="3594100" y="4827588"/>
          <p14:tracePt t="59057" x="3586163" y="4860925"/>
          <p14:tracePt t="59311" x="3586163" y="4852988"/>
          <p14:tracePt t="59317" x="3586163" y="4843463"/>
          <p14:tracePt t="59326" x="3586163" y="4802188"/>
          <p14:tracePt t="59330" x="3586163" y="4724400"/>
          <p14:tracePt t="59340" x="3594100" y="4640263"/>
          <p14:tracePt t="59346" x="3594100" y="4538663"/>
          <p14:tracePt t="59357" x="3594100" y="4452938"/>
          <p14:tracePt t="59364" x="3594100" y="4384675"/>
          <p14:tracePt t="59373" x="3594100" y="4308475"/>
          <p14:tracePt t="59376" x="3594100" y="4265613"/>
          <p14:tracePt t="59389" x="3594100" y="4224338"/>
          <p14:tracePt t="59393" x="3594100" y="4181475"/>
          <p14:tracePt t="59406" x="3594100" y="4146550"/>
          <p14:tracePt t="59422" x="3576638" y="4138613"/>
          <p14:tracePt t="59432" x="3559175" y="4138613"/>
          <p14:tracePt t="59437" x="3551238" y="4138613"/>
          <p14:tracePt t="59441" x="3533775" y="4138613"/>
          <p14:tracePt t="59452" x="3525838" y="4138613"/>
          <p14:tracePt t="59473" x="3508375" y="4138613"/>
          <p14:tracePt t="59486" x="3467100" y="4156075"/>
          <p14:tracePt t="59488" x="3414713" y="4181475"/>
          <p14:tracePt t="59501" x="3363913" y="4232275"/>
          <p14:tracePt t="59504" x="3313113" y="4283075"/>
          <p14:tracePt t="59516" x="3297238" y="4308475"/>
          <p14:tracePt t="59520" x="3262313" y="4359275"/>
          <p14:tracePt t="59534" x="3236913" y="4394200"/>
          <p14:tracePt t="59537" x="3211513" y="4445000"/>
          <p14:tracePt t="59552" x="3194050" y="4452938"/>
          <p14:tracePt t="59649" x="3211513" y="4435475"/>
          <p14:tracePt t="59661" x="3236913" y="4402138"/>
          <p14:tracePt t="59664" x="3262313" y="4341813"/>
          <p14:tracePt t="59678" x="3297238" y="4249738"/>
          <p14:tracePt t="59682" x="3330575" y="4146550"/>
          <p14:tracePt t="59695" x="3363913" y="4027488"/>
          <p14:tracePt t="59700" x="3414713" y="3900488"/>
          <p14:tracePt t="59709" x="3467100" y="3781425"/>
          <p14:tracePt t="59714" x="3508375" y="3654425"/>
          <p14:tracePt t="59726" x="3543300" y="3552825"/>
          <p14:tracePt t="59730" x="3568700" y="3449638"/>
          <p14:tracePt t="59741" x="3586163" y="3355975"/>
          <p14:tracePt t="59750" x="3602038" y="3271838"/>
          <p14:tracePt t="59755" x="3602038" y="3211513"/>
          <p14:tracePt t="59762" x="3602038" y="3170238"/>
          <p14:tracePt t="59772" x="3602038" y="3135313"/>
          <p14:tracePt t="59790" x="3602038" y="3127375"/>
          <p14:tracePt t="59917" x="3619500" y="3135313"/>
          <p14:tracePt t="59921" x="3627438" y="3135313"/>
          <p14:tracePt t="60112" x="3619500" y="3135313"/>
          <p14:tracePt t="60115" x="3611563" y="3127375"/>
          <p14:tracePt t="60127" x="3568700" y="3094038"/>
          <p14:tracePt t="60131" x="3517900" y="3041650"/>
          <p14:tracePt t="60148" x="3482975" y="3000375"/>
          <p14:tracePt t="60160" x="3475038" y="2990850"/>
          <p14:tracePt t="60165" x="3467100" y="2990850"/>
          <p14:tracePt t="60175" x="3457575" y="2974975"/>
          <p14:tracePt t="60181" x="3457575" y="2965450"/>
          <p14:tracePt t="60195" x="3457575" y="2957513"/>
          <p14:tracePt t="60208" x="3457575" y="2949575"/>
          <p14:tracePt t="60463" x="3457575" y="2940050"/>
          <p14:tracePt t="60470" x="3457575" y="2932113"/>
          <p14:tracePt t="60480" x="3457575" y="2897188"/>
          <p14:tracePt t="60484" x="3457575" y="2871788"/>
          <p14:tracePt t="60496" x="3457575" y="2838450"/>
          <p14:tracePt t="60500" x="3457575" y="2795588"/>
          <p14:tracePt t="60514" x="3457575" y="2686050"/>
          <p14:tracePt t="60533" x="3457575" y="2549525"/>
          <p14:tracePt t="60547" x="3457575" y="2422525"/>
          <p14:tracePt t="60561" x="3457575" y="2362200"/>
          <p14:tracePt t="60564" x="3457575" y="2311400"/>
          <p14:tracePt t="60575" x="3457575" y="2252663"/>
          <p14:tracePt t="60580" x="3457575" y="2209800"/>
          <p14:tracePt t="60597" x="3457575" y="2159000"/>
          <p14:tracePt t="60613" x="3457575" y="2149475"/>
          <p14:tracePt t="60704" x="3457575" y="2174875"/>
          <p14:tracePt t="60710" x="3467100" y="2200275"/>
          <p14:tracePt t="60720" x="3482975" y="2243138"/>
          <p14:tracePt t="60723" x="3500438" y="2293938"/>
          <p14:tracePt t="60735" x="3517900" y="2362200"/>
          <p14:tracePt t="60739" x="3533775" y="2422525"/>
          <p14:tracePt t="60751" x="3551238" y="2489200"/>
          <p14:tracePt t="60755" x="3559175" y="2557463"/>
          <p14:tracePt t="60767" x="3568700" y="2617788"/>
          <p14:tracePt t="60769" x="3576638" y="2668588"/>
          <p14:tracePt t="60781" x="3594100" y="2711450"/>
          <p14:tracePt t="60785" x="3602038" y="2770188"/>
          <p14:tracePt t="60799" x="3611563" y="2787650"/>
          <p14:tracePt t="60903" x="3611563" y="2778125"/>
          <p14:tracePt t="60916" x="3619500" y="2693988"/>
          <p14:tracePt t="60928" x="3627438" y="2625725"/>
          <p14:tracePt t="60935" x="3627438" y="2566988"/>
          <p14:tracePt t="60948" x="3627438" y="2455863"/>
          <p14:tracePt t="60960" x="3627438" y="2405063"/>
          <p14:tracePt t="60963" x="3627438" y="2362200"/>
          <p14:tracePt t="60974" x="3627438" y="2328863"/>
          <p14:tracePt t="60996" x="3627438" y="2319338"/>
          <p14:tracePt t="61009" x="3627438" y="2311400"/>
          <p14:tracePt t="61071" x="3627438" y="2336800"/>
          <p14:tracePt t="61075" x="3619500" y="2387600"/>
          <p14:tracePt t="61087" x="3611563" y="2455863"/>
          <p14:tracePt t="61090" x="3586163" y="2549525"/>
          <p14:tracePt t="61103" x="3576638" y="2617788"/>
          <p14:tracePt t="61107" x="3551238" y="2693988"/>
          <p14:tracePt t="61119" x="3533775" y="2770188"/>
          <p14:tracePt t="61122" x="3525838" y="2830513"/>
          <p14:tracePt t="61135" x="3517900" y="2889250"/>
          <p14:tracePt t="61139" x="3500438" y="2932113"/>
          <p14:tracePt t="61151" x="3500438" y="2949575"/>
          <p14:tracePt t="61156" x="3500438" y="2974975"/>
          <p14:tracePt t="61171" x="3500438" y="2982913"/>
          <p14:tracePt t="61247" x="3500438" y="2949575"/>
          <p14:tracePt t="61252" x="3500438" y="2940050"/>
          <p14:tracePt t="61263" x="3500438" y="2855913"/>
          <p14:tracePt t="61266" x="3517900" y="2727325"/>
          <p14:tracePt t="61280" x="3517900" y="2600325"/>
          <p14:tracePt t="61284" x="3517900" y="2455863"/>
          <p14:tracePt t="61296" x="3517900" y="2344738"/>
          <p14:tracePt t="61298" x="3517900" y="2235200"/>
          <p14:tracePt t="61311" x="3517900" y="2149475"/>
          <p14:tracePt t="61314" x="3500438" y="2073275"/>
          <p14:tracePt t="61331" x="3500438" y="2014538"/>
          <p14:tracePt t="61347" x="3500438" y="2005013"/>
          <p14:tracePt t="61379" x="3500438" y="2014538"/>
          <p14:tracePt t="61396" x="3500438" y="2098675"/>
          <p14:tracePt t="61408" x="3500438" y="2184400"/>
          <p14:tracePt t="61411" x="3500438" y="2303463"/>
          <p14:tracePt t="61422" x="3500438" y="2413000"/>
          <p14:tracePt t="61427" x="3500438" y="2549525"/>
          <p14:tracePt t="61438" x="3500438" y="2676525"/>
          <p14:tracePt t="61445" x="3500438" y="2805113"/>
          <p14:tracePt t="61456" x="3500438" y="2914650"/>
          <p14:tracePt t="61462" x="3500438" y="3016250"/>
          <p14:tracePt t="61471" x="3500438" y="3101975"/>
          <p14:tracePt t="61475" x="3500438" y="3178175"/>
          <p14:tracePt t="61487" x="3500438" y="3186113"/>
          <p14:tracePt t="61491" x="3500438" y="3195638"/>
          <p14:tracePt t="61504" x="3500438" y="3203575"/>
          <p14:tracePt t="61569" x="3500438" y="3178175"/>
          <p14:tracePt t="61573" x="3500438" y="3127375"/>
          <p14:tracePt t="61585" x="3517900" y="3041650"/>
          <p14:tracePt t="61591" x="3525838" y="2957513"/>
          <p14:tracePt t="61601" x="3533775" y="2830513"/>
          <p14:tracePt t="61606" x="3533775" y="2719388"/>
          <p14:tracePt t="61617" x="3551238" y="2600325"/>
          <p14:tracePt t="61621" x="3551238" y="2516188"/>
          <p14:tracePt t="61633" x="3559175" y="2430463"/>
          <p14:tracePt t="61637" x="3559175" y="2371725"/>
          <p14:tracePt t="61648" x="3568700" y="2311400"/>
          <p14:tracePt t="61653" x="3568700" y="2303463"/>
          <p14:tracePt t="61665" x="3568700" y="2293938"/>
          <p14:tracePt t="61670" x="3576638" y="2293938"/>
          <p14:tracePt t="61682" x="3576638" y="2286000"/>
          <p14:tracePt t="62497" x="3576638" y="2293938"/>
          <p14:tracePt t="62513" x="3576638" y="2344738"/>
          <p14:tracePt t="62518" x="3576638" y="2387600"/>
          <p14:tracePt t="62530" x="3576638" y="2473325"/>
          <p14:tracePt t="62533" x="3576638" y="2532063"/>
          <p14:tracePt t="62546" x="3576638" y="2541588"/>
          <p14:tracePt t="62613" x="3576638" y="2549525"/>
          <p14:tracePt t="62617" x="3576638" y="2566988"/>
          <p14:tracePt t="62630" x="3543300" y="2651125"/>
          <p14:tracePt t="62641" x="3525838" y="2676525"/>
          <p14:tracePt t="62644" x="3508375" y="2701925"/>
          <p14:tracePt t="62656" x="3500438" y="2711450"/>
          <p14:tracePt t="62661" x="3500438" y="2719388"/>
          <p14:tracePt t="63275" x="3500438" y="2736850"/>
          <p14:tracePt t="63288" x="3441700" y="2897188"/>
          <p14:tracePt t="63298" x="3381375" y="3025775"/>
          <p14:tracePt t="63303" x="3313113" y="3144838"/>
          <p14:tracePt t="63315" x="3244850" y="3246438"/>
          <p14:tracePt t="63319" x="3186113" y="3340100"/>
          <p14:tracePt t="63330" x="3127375" y="3408363"/>
          <p14:tracePt t="63334" x="3092450" y="3459163"/>
          <p14:tracePt t="63346" x="3074988" y="3467100"/>
          <p14:tracePt t="63350" x="3067050" y="3467100"/>
          <p14:tracePt t="63365" x="3059113" y="3475038"/>
          <p14:tracePt t="63368" x="3049588" y="3475038"/>
          <p14:tracePt t="63380" x="3033713" y="3492500"/>
          <p14:tracePt t="63384" x="2990850" y="3527425"/>
          <p14:tracePt t="63395" x="2965450" y="3543300"/>
          <p14:tracePt t="63397" x="2922588" y="3568700"/>
          <p14:tracePt t="63410" x="2854325" y="3629025"/>
          <p14:tracePt t="63413" x="2786063" y="3687763"/>
          <p14:tracePt t="63429" x="2735263" y="3756025"/>
          <p14:tracePt t="63435" x="2676525" y="3824288"/>
          <p14:tracePt t="63447" x="2574925" y="3968750"/>
          <p14:tracePt t="63461" x="2514600" y="4027488"/>
          <p14:tracePt t="63464" x="2463800" y="4095750"/>
          <p14:tracePt t="63473" x="2413000" y="4146550"/>
          <p14:tracePt t="63479" x="2362200" y="4189413"/>
          <p14:tracePt t="63496" x="2260600" y="4265613"/>
          <p14:tracePt t="63509" x="2208213" y="4300538"/>
          <p14:tracePt t="63514" x="2141538" y="4333875"/>
          <p14:tracePt t="63524" x="2106613" y="4351338"/>
          <p14:tracePt t="63530" x="2065338" y="4368800"/>
          <p14:tracePt t="63539" x="2030413" y="4376738"/>
          <p14:tracePt t="63546" x="2012950" y="4384675"/>
          <p14:tracePt t="63554" x="2005013" y="4384675"/>
          <p14:tracePt t="63685" x="1962150" y="4402138"/>
          <p14:tracePt t="63690" x="1936750" y="4410075"/>
          <p14:tracePt t="63698" x="1903413" y="4419600"/>
          <p14:tracePt t="63702" x="1868488" y="4435475"/>
          <p14:tracePt t="63714" x="1827213" y="4452938"/>
          <p14:tracePt t="63719" x="1784350" y="4486275"/>
          <p14:tracePt t="63731" x="1749425" y="4513263"/>
          <p14:tracePt t="63735" x="1698625" y="4538663"/>
          <p14:tracePt t="63746" x="1647825" y="4579938"/>
          <p14:tracePt t="63751" x="1614488" y="4614863"/>
          <p14:tracePt t="63763" x="1563688" y="4630738"/>
          <p14:tracePt t="63767" x="1554163" y="4630738"/>
          <p14:tracePt t="63778" x="1546225" y="4630738"/>
          <p14:tracePt t="63849" x="1546225" y="4622800"/>
          <p14:tracePt t="63861" x="1528763" y="4597400"/>
          <p14:tracePt t="63865" x="1512888" y="4572000"/>
          <p14:tracePt t="63879" x="1444625" y="4538663"/>
          <p14:tracePt t="63891" x="1427163" y="4538663"/>
          <p14:tracePt t="63895" x="1401763" y="4538663"/>
          <p14:tracePt t="63906" x="1368425" y="4538663"/>
          <p14:tracePt t="63911" x="1333500" y="4538663"/>
          <p14:tracePt t="63923" x="1308100" y="4538663"/>
          <p14:tracePt t="63928" x="1265238" y="4538663"/>
          <p14:tracePt t="63938" x="1231900" y="4538663"/>
          <p14:tracePt t="63944" x="1181100" y="4546600"/>
          <p14:tracePt t="63955" x="1147763" y="4564063"/>
          <p14:tracePt t="63959" x="1112838" y="4579938"/>
          <p14:tracePt t="63973" x="1079500" y="4597400"/>
          <p14:tracePt t="63978" x="1062038" y="4605338"/>
          <p14:tracePt t="63987" x="1044575" y="4614863"/>
          <p14:tracePt t="63991" x="1019175" y="4630738"/>
          <p14:tracePt t="64002" x="1003300" y="4640263"/>
          <p14:tracePt t="64006" x="976313" y="4657725"/>
          <p14:tracePt t="64019" x="950913" y="4683125"/>
          <p14:tracePt t="64023" x="935038" y="4716463"/>
          <p14:tracePt t="64036" x="925513" y="4741863"/>
          <p14:tracePt t="64039" x="909638" y="4784725"/>
          <p14:tracePt t="64051" x="900113" y="4868863"/>
          <p14:tracePt t="64055" x="892175" y="4954588"/>
          <p14:tracePt t="64067" x="892175" y="5056188"/>
          <p14:tracePt t="64071" x="892175" y="5141913"/>
          <p14:tracePt t="64083" x="892175" y="5251450"/>
          <p14:tracePt t="64086" x="917575" y="5370513"/>
          <p14:tracePt t="64099" x="950913" y="5489575"/>
          <p14:tracePt t="64102" x="993775" y="5591175"/>
          <p14:tracePt t="64114" x="1054100" y="5694363"/>
          <p14:tracePt t="64118" x="1120775" y="5788025"/>
          <p14:tracePt t="64130" x="1214438" y="5872163"/>
          <p14:tracePt t="64143" x="1282700" y="5922963"/>
          <p14:tracePt t="64146" x="1368425" y="5965825"/>
          <p14:tracePt t="64150" x="1462088" y="5991225"/>
          <p14:tracePt t="64163" x="1563688" y="5999163"/>
          <p14:tracePt t="64167" x="1657350" y="5999163"/>
          <p14:tracePt t="64180" x="1758950" y="5983288"/>
          <p14:tracePt t="64184" x="1860550" y="5940425"/>
          <p14:tracePt t="64195" x="1979613" y="5872163"/>
          <p14:tracePt t="64199" x="2090738" y="5795963"/>
          <p14:tracePt t="64211" x="2192338" y="5702300"/>
          <p14:tracePt t="64217" x="2276475" y="5600700"/>
          <p14:tracePt t="64231" x="2387600" y="5337175"/>
          <p14:tracePt t="64245" x="2413000" y="5175250"/>
          <p14:tracePt t="64250" x="2379663" y="4946650"/>
          <p14:tracePt t="64264" x="2149475" y="4597400"/>
          <p14:tracePt t="64279" x="1801813" y="4384675"/>
          <p14:tracePt t="64290" x="1597025" y="4308475"/>
          <p14:tracePt t="64295" x="1333500" y="4249738"/>
          <p14:tracePt t="64314" x="849313" y="4197350"/>
          <p14:tracePt t="64331" x="476250" y="4232275"/>
          <p14:tracePt t="64346" x="255588" y="4333875"/>
          <p14:tracePt t="64356" x="187325" y="4402138"/>
          <p14:tracePt t="64361" x="136525" y="4478338"/>
          <p14:tracePt t="64375" x="111125" y="4554538"/>
          <p14:tracePt t="64379" x="101600" y="4657725"/>
          <p14:tracePt t="64390" x="101600" y="4741863"/>
          <p14:tracePt t="64395" x="136525" y="4818063"/>
          <p14:tracePt t="64410" x="246063" y="4962525"/>
          <p14:tracePt t="64420" x="339725" y="5013325"/>
          <p14:tracePt t="64427" x="441325" y="5048250"/>
          <p14:tracePt t="64442" x="636588" y="5064125"/>
          <p14:tracePt t="64453" x="755650" y="5056188"/>
          <p14:tracePt t="64457" x="874713" y="5022850"/>
          <p14:tracePt t="64469" x="976313" y="4987925"/>
          <p14:tracePt t="64473" x="1079500" y="4946650"/>
          <p14:tracePt t="64485" x="1173163" y="4886325"/>
          <p14:tracePt t="64489" x="1249363" y="4818063"/>
          <p14:tracePt t="64501" x="1300163" y="4767263"/>
          <p14:tracePt t="64505" x="1343025" y="4691063"/>
          <p14:tracePt t="64518" x="1368425" y="4630738"/>
          <p14:tracePt t="64521" x="1368425" y="4572000"/>
          <p14:tracePt t="64533" x="1358900" y="4529138"/>
          <p14:tracePt t="64537" x="1333500" y="4478338"/>
          <p14:tracePt t="64549" x="1300163" y="4445000"/>
          <p14:tracePt t="64553" x="1249363" y="4427538"/>
          <p14:tracePt t="64565" x="1189038" y="4427538"/>
          <p14:tracePt t="64569" x="1120775" y="4427538"/>
          <p14:tracePt t="64581" x="1044575" y="4445000"/>
          <p14:tracePt t="64585" x="950913" y="4495800"/>
          <p14:tracePt t="64598" x="884238" y="4579938"/>
          <p14:tracePt t="64601" x="841375" y="4665663"/>
          <p14:tracePt t="64614" x="815975" y="4767263"/>
          <p14:tracePt t="64617" x="815975" y="4868863"/>
          <p14:tracePt t="64630" x="831850" y="4987925"/>
          <p14:tracePt t="64634" x="892175" y="5099050"/>
          <p14:tracePt t="64646" x="985838" y="5208588"/>
          <p14:tracePt t="64650" x="1104900" y="5276850"/>
          <p14:tracePt t="64661" x="1257300" y="5345113"/>
          <p14:tracePt t="64666" x="1419225" y="5370513"/>
          <p14:tracePt t="64678" x="1606550" y="5380038"/>
          <p14:tracePt t="64683" x="1792288" y="5362575"/>
          <p14:tracePt t="64694" x="1971675" y="5311775"/>
          <p14:tracePt t="64699" x="2090738" y="5260975"/>
          <p14:tracePt t="64709" x="2174875" y="5200650"/>
          <p14:tracePt t="64713" x="2225675" y="5149850"/>
          <p14:tracePt t="64727" x="2260600" y="5091113"/>
          <p14:tracePt t="64730" x="2268538" y="5013325"/>
          <p14:tracePt t="64742" x="2268538" y="4911725"/>
          <p14:tracePt t="64744" x="2208213" y="4810125"/>
          <p14:tracePt t="64762" x="1997075" y="4630738"/>
          <p14:tracePt t="64778" x="1665288" y="4554538"/>
          <p14:tracePt t="64788" x="1487488" y="4564063"/>
          <p14:tracePt t="64798" x="1343025" y="4597400"/>
          <p14:tracePt t="64808" x="985838" y="4827588"/>
          <p14:tracePt t="64819" x="866775" y="5005388"/>
          <p14:tracePt t="64824" x="790575" y="5243513"/>
          <p14:tracePt t="64839" x="747713" y="5413375"/>
          <p14:tracePt t="64845" x="730250" y="5651500"/>
          <p14:tracePt t="64854" x="755650" y="5872163"/>
          <p14:tracePt t="64857" x="806450" y="6042025"/>
          <p14:tracePt t="64869" x="866775" y="6153150"/>
          <p14:tracePt t="64872" x="942975" y="6229350"/>
          <p14:tracePt t="64886" x="1019175" y="6262688"/>
          <p14:tracePt t="64889" x="1112838" y="6280150"/>
          <p14:tracePt t="64906" x="1300163" y="6272213"/>
          <p14:tracePt t="64916" x="1401763" y="6221413"/>
          <p14:tracePt t="64919" x="1528763" y="6161088"/>
          <p14:tracePt t="64933" x="1647825" y="6092825"/>
          <p14:tracePt t="64936" x="1766888" y="6024563"/>
          <p14:tracePt t="64950" x="1860550" y="5965825"/>
          <p14:tracePt t="64954" x="1936750" y="5897563"/>
          <p14:tracePt t="64966" x="2005013" y="5821363"/>
          <p14:tracePt t="64970" x="2047875" y="5745163"/>
          <p14:tracePt t="64981" x="2081213" y="5676900"/>
          <p14:tracePt t="64985" x="2106613" y="5600700"/>
          <p14:tracePt t="64997" x="2124075" y="5532438"/>
          <p14:tracePt t="65001" x="2132013" y="5472113"/>
          <p14:tracePt t="65012" x="2132013" y="5421313"/>
          <p14:tracePt t="65017" x="2141538" y="5395913"/>
          <p14:tracePt t="65033" x="2141538" y="5370513"/>
          <p14:tracePt t="65049" x="2149475" y="5362575"/>
          <p14:tracePt t="65062" x="2157413" y="5353050"/>
          <p14:tracePt t="65064" x="2157413" y="5345113"/>
          <p14:tracePt t="65080" x="2174875" y="5337175"/>
          <p14:tracePt t="65094" x="2192338" y="5327650"/>
          <p14:tracePt t="65111" x="2225675" y="5302250"/>
          <p14:tracePt t="65115" x="2276475" y="5276850"/>
          <p14:tracePt t="65131" x="2405063" y="5208588"/>
          <p14:tracePt t="65146" x="2532063" y="5141913"/>
          <p14:tracePt t="65162" x="2641600" y="5091113"/>
          <p14:tracePt t="65173" x="2684463" y="5064125"/>
          <p14:tracePt t="65178" x="2701925" y="5064125"/>
          <p14:tracePt t="65189" x="2727325" y="5048250"/>
          <p14:tracePt t="65205" x="2735263" y="5038725"/>
          <p14:tracePt t="65210" x="2752725" y="5030788"/>
          <p14:tracePt t="65221" x="2770188" y="5022850"/>
          <p14:tracePt t="65226" x="2803525" y="5013325"/>
          <p14:tracePt t="65237" x="2854325" y="5005388"/>
          <p14:tracePt t="65244" x="2914650" y="4997450"/>
          <p14:tracePt t="65253" x="2982913" y="4987925"/>
          <p14:tracePt t="65257" x="3059113" y="4979988"/>
          <p14:tracePt t="65269" x="3143250" y="4962525"/>
          <p14:tracePt t="65274" x="3228975" y="4962525"/>
          <p14:tracePt t="65285" x="3330575" y="4954588"/>
          <p14:tracePt t="65289" x="3414713" y="4946650"/>
          <p14:tracePt t="65302" x="3492500" y="4946650"/>
          <p14:tracePt t="65305" x="3576638" y="4946650"/>
          <p14:tracePt t="65317" x="3662363" y="4937125"/>
          <p14:tracePt t="65321" x="3756025" y="4937125"/>
          <p14:tracePt t="65333" x="3848100" y="4937125"/>
          <p14:tracePt t="65337" x="3933825" y="4937125"/>
          <p14:tracePt t="65349" x="4002088" y="4937125"/>
          <p14:tracePt t="65353" x="4070350" y="4937125"/>
          <p14:tracePt t="65365" x="4121150" y="4937125"/>
          <p14:tracePt t="65369" x="4146550" y="4937125"/>
          <p14:tracePt t="65381" x="4154488" y="4937125"/>
          <p14:tracePt t="65621" x="4137025" y="4937125"/>
          <p14:tracePt t="65626" x="4129088" y="4937125"/>
          <p14:tracePt t="65642" x="3959225" y="4937125"/>
          <p14:tracePt t="65654" x="3738563" y="4937125"/>
          <p14:tracePt t="65660" x="3424238" y="4937125"/>
          <p14:tracePt t="65670" x="3074988" y="4937125"/>
          <p14:tracePt t="65673" x="2727325" y="4937125"/>
          <p14:tracePt t="65685" x="2413000" y="4937125"/>
          <p14:tracePt t="65689" x="2124075" y="4937125"/>
          <p14:tracePt t="65702" x="1893888" y="4937125"/>
          <p14:tracePt t="65706" x="1682750" y="4937125"/>
          <p14:tracePt t="65716" x="1503363" y="4937125"/>
          <p14:tracePt t="65720" x="1325563" y="4937125"/>
          <p14:tracePt t="65739" x="1036638" y="4937125"/>
          <p14:tracePt t="65747" x="909638" y="4937125"/>
          <p14:tracePt t="65752" x="798513" y="4937125"/>
          <p14:tracePt t="65766" x="696913" y="4937125"/>
          <p14:tracePt t="65768" x="611188" y="4937125"/>
          <p14:tracePt t="65780" x="527050" y="4937125"/>
          <p14:tracePt t="65784" x="450850" y="4937125"/>
          <p14:tracePt t="65797" x="390525" y="4937125"/>
          <p14:tracePt t="65801" x="331788" y="4929188"/>
          <p14:tracePt t="65811" x="271463" y="4919663"/>
          <p14:tracePt t="65815" x="230188" y="4911725"/>
          <p14:tracePt t="65829" x="177800" y="4886325"/>
          <p14:tracePt t="65831" x="144463" y="4878388"/>
          <p14:tracePt t="65846" x="119063" y="4868863"/>
          <p14:tracePt t="65850" x="101600" y="4868863"/>
          <p14:tracePt t="65964" x="111125" y="4860925"/>
          <p14:tracePt t="65975" x="127000" y="4852988"/>
          <p14:tracePt t="65979" x="152400" y="4843463"/>
          <p14:tracePt t="65991" x="169863" y="4835525"/>
          <p14:tracePt t="65996" x="187325" y="4827588"/>
          <p14:tracePt t="66008" x="195263" y="4827588"/>
          <p14:tracePt t="66216" x="195263" y="4818063"/>
          <p14:tracePt t="66220" x="195263" y="4775200"/>
          <p14:tracePt t="66231" x="195263" y="4733925"/>
          <p14:tracePt t="66237" x="187325" y="4691063"/>
          <p14:tracePt t="66247" x="187325" y="4665663"/>
          <p14:tracePt t="66251" x="177800" y="4648200"/>
          <p14:tracePt t="66263" x="177800" y="4630738"/>
          <p14:tracePt t="66266" x="177800" y="4614863"/>
          <p14:tracePt t="66280" x="177800" y="4589463"/>
          <p14:tracePt t="66283" x="177800" y="4579938"/>
          <p14:tracePt t="66295" x="177800" y="4572000"/>
          <p14:tracePt t="66299" x="177800" y="4564063"/>
          <p14:tracePt t="66315" x="195263" y="4564063"/>
          <p14:tracePt t="66327" x="203200" y="4554538"/>
          <p14:tracePt t="66330" x="212725" y="4546600"/>
          <p14:tracePt t="66342" x="230188" y="4538663"/>
          <p14:tracePt t="66347" x="238125" y="4538663"/>
          <p14:tracePt t="66364" x="255588" y="4529138"/>
          <p14:tracePt t="66395" x="263525" y="4529138"/>
          <p14:tracePt t="66411" x="280988" y="4529138"/>
          <p14:tracePt t="66424" x="280988" y="4521200"/>
          <p14:tracePt t="66429" x="288925" y="4513263"/>
          <p14:tracePt t="66439" x="296863" y="4513263"/>
          <p14:tracePt t="66541" x="306388" y="4478338"/>
          <p14:tracePt t="66551" x="314325" y="4478338"/>
          <p14:tracePt t="66555" x="314325" y="4470400"/>
          <p14:tracePt t="66568" x="314325" y="4460875"/>
          <p14:tracePt t="66583" x="322263" y="4460875"/>
          <p14:tracePt t="66603" x="339725" y="4452938"/>
          <p14:tracePt t="66614" x="373063" y="4445000"/>
          <p14:tracePt t="66618" x="407988" y="4445000"/>
          <p14:tracePt t="66629" x="458788" y="4445000"/>
          <p14:tracePt t="66634" x="560388" y="4445000"/>
          <p14:tracePt t="66645" x="679450" y="4445000"/>
          <p14:tracePt t="66649" x="841375" y="4445000"/>
          <p14:tracePt t="66665" x="1011238" y="4445000"/>
          <p14:tracePt t="66670" x="1239838" y="4445000"/>
          <p14:tracePt t="66681" x="1470025" y="4445000"/>
          <p14:tracePt t="66689" x="1733550" y="4445000"/>
          <p14:tracePt t="66702" x="2141538" y="4445000"/>
          <p14:tracePt t="66716" x="2413000" y="4445000"/>
          <p14:tracePt t="66727" x="2497138" y="4445000"/>
          <p14:tracePt t="66730" x="2540000" y="4445000"/>
          <p14:tracePt t="66808" x="2524125" y="4445000"/>
          <p14:tracePt t="66824" x="2489200" y="4503738"/>
          <p14:tracePt t="66826" x="2481263" y="4538663"/>
          <p14:tracePt t="66837" x="2471738" y="4564063"/>
          <p14:tracePt t="66841" x="2455863" y="4614863"/>
          <p14:tracePt t="66855" x="2446338" y="4683125"/>
          <p14:tracePt t="66858" x="2430463" y="4775200"/>
          <p14:tracePt t="66876" x="2405063" y="4972050"/>
          <p14:tracePt t="66892" x="2438400" y="5362575"/>
          <p14:tracePt t="66904" x="2489200" y="5540375"/>
          <p14:tracePt t="66911" x="2540000" y="5668963"/>
          <p14:tracePt t="66919" x="2600325" y="5803900"/>
          <p14:tracePt t="66923" x="2641600" y="5915025"/>
          <p14:tracePt t="66936" x="2668588" y="5991225"/>
          <p14:tracePt t="66939" x="2676525" y="6042025"/>
          <p14:tracePt t="66954" x="2641600" y="6076950"/>
          <p14:tracePt t="66968" x="2616200" y="6092825"/>
          <p14:tracePt t="66971" x="2574925" y="6110288"/>
          <p14:tracePt t="66984" x="2532063" y="6127750"/>
          <p14:tracePt t="66987" x="2455863" y="6143625"/>
          <p14:tracePt t="67000" x="2370138" y="6153150"/>
          <p14:tracePt t="67003" x="2251075" y="6153150"/>
          <p14:tracePt t="67014" x="2116138" y="6135688"/>
          <p14:tracePt t="67019" x="1954213" y="6110288"/>
          <p14:tracePt t="67032" x="1809750" y="6092825"/>
          <p14:tracePt t="67035" x="1647825" y="6049963"/>
          <p14:tracePt t="67047" x="1495425" y="5999163"/>
          <p14:tracePt t="67051" x="1350963" y="5948363"/>
          <p14:tracePt t="67063" x="1231900" y="5915025"/>
          <p14:tracePt t="67067" x="1130300" y="5880100"/>
          <p14:tracePt t="67079" x="1054100" y="5864225"/>
          <p14:tracePt t="67083" x="993775" y="5854700"/>
          <p14:tracePt t="67095" x="960438" y="5846763"/>
          <p14:tracePt t="67098" x="950913" y="5846763"/>
          <p14:tracePt t="67111" x="935038" y="5846763"/>
          <p14:tracePt t="67114" x="917575" y="5846763"/>
          <p14:tracePt t="67131" x="909638" y="5846763"/>
          <p14:tracePt t="67208" x="909638" y="5821363"/>
          <p14:tracePt t="67211" x="909638" y="5813425"/>
          <p14:tracePt t="67224" x="909638" y="5788025"/>
          <p14:tracePt t="67228" x="909638" y="5719763"/>
          <p14:tracePt t="67241" x="909638" y="5626100"/>
          <p14:tracePt t="67245" x="909638" y="5497513"/>
          <p14:tracePt t="67255" x="909638" y="5345113"/>
          <p14:tracePt t="67260" x="909638" y="5200650"/>
          <p14:tracePt t="67271" x="892175" y="5056188"/>
          <p14:tracePt t="67276" x="874713" y="4929188"/>
          <p14:tracePt t="67288" x="841375" y="4802188"/>
          <p14:tracePt t="67293" x="815975" y="4699000"/>
          <p14:tracePt t="67303" x="790575" y="4614863"/>
          <p14:tracePt t="67309" x="773113" y="4546600"/>
          <p14:tracePt t="67319" x="773113" y="4538663"/>
          <p14:tracePt t="67326" x="773113" y="4529138"/>
          <p14:tracePt t="68131" x="790575" y="4529138"/>
          <p14:tracePt t="68134" x="798513" y="4529138"/>
          <p14:tracePt t="68146" x="900113" y="4564063"/>
          <p14:tracePt t="68150" x="1003300" y="4589463"/>
          <p14:tracePt t="68161" x="1181100" y="4630738"/>
          <p14:tracePt t="68165" x="1401763" y="4657725"/>
          <p14:tracePt t="68177" x="1579563" y="4665663"/>
          <p14:tracePt t="68181" x="1741488" y="4683125"/>
          <p14:tracePt t="68193" x="1868488" y="4691063"/>
          <p14:tracePt t="68197" x="1979613" y="4691063"/>
          <p14:tracePt t="68208" x="2065338" y="4691063"/>
          <p14:tracePt t="68213" x="2116138" y="4683125"/>
          <p14:tracePt t="68385" x="2124075" y="4665663"/>
          <p14:tracePt t="68402" x="2132013" y="4665663"/>
          <p14:tracePt t="68433" x="2132013" y="4683125"/>
          <p14:tracePt t="68439" x="2132013" y="4691063"/>
          <p14:tracePt t="68449" x="2132013" y="4716463"/>
          <p14:tracePt t="68453" x="2132013" y="4802188"/>
          <p14:tracePt t="68464" x="2132013" y="4946650"/>
          <p14:tracePt t="68468" x="2132013" y="5141913"/>
          <p14:tracePt t="68482" x="2132013" y="5311775"/>
          <p14:tracePt t="68486" x="2132013" y="5464175"/>
          <p14:tracePt t="68498" x="2132013" y="5591175"/>
          <p14:tracePt t="68501" x="2141538" y="5676900"/>
          <p14:tracePt t="68513" x="2141538" y="5694363"/>
          <p14:tracePt t="68517" x="2141538" y="5702300"/>
          <p14:tracePt t="68563" x="2149475" y="5694363"/>
          <p14:tracePt t="68567" x="2149475" y="5684838"/>
          <p14:tracePt t="68577" x="2157413" y="5668963"/>
          <p14:tracePt t="68581" x="2192338" y="5600700"/>
          <p14:tracePt t="68594" x="2225675" y="5481638"/>
          <p14:tracePt t="68597" x="2260600" y="5319713"/>
          <p14:tracePt t="68610" x="2301875" y="5124450"/>
          <p14:tracePt t="68613" x="2319338" y="4827588"/>
          <p14:tracePt t="68626" x="2336800" y="4564063"/>
          <p14:tracePt t="68631" x="2352675" y="4291013"/>
          <p14:tracePt t="68642" x="2370138" y="4113213"/>
          <p14:tracePt t="68645" x="2370138" y="3960813"/>
          <p14:tracePt t="68661" x="2370138" y="3713163"/>
          <p14:tracePt t="68676" x="2370138" y="3646488"/>
          <p14:tracePt t="68680" x="2370138" y="3629025"/>
          <p14:tracePt t="68741" x="2395538" y="3629025"/>
          <p14:tracePt t="68747" x="2455863" y="3646488"/>
          <p14:tracePt t="68755" x="2582863" y="3679825"/>
          <p14:tracePt t="68762" x="2828925" y="3738563"/>
          <p14:tracePt t="68770" x="3228975" y="3806825"/>
          <p14:tracePt t="68775" x="3729038" y="3892550"/>
          <p14:tracePt t="68786" x="4273550" y="3994150"/>
          <p14:tracePt t="68792" x="4859338" y="4079875"/>
          <p14:tracePt t="68803" x="5335588" y="4138613"/>
          <p14:tracePt t="68811" x="5743575" y="4171950"/>
          <p14:tracePt t="68818" x="6049963" y="4224338"/>
          <p14:tracePt t="68826" x="6219825" y="4249738"/>
          <p14:tracePt t="68833" x="6311900" y="4265613"/>
          <p14:tracePt t="68851" x="6311900" y="4275138"/>
          <p14:tracePt t="68868" x="6303963" y="4300538"/>
          <p14:tracePt t="68872" x="6286500" y="4341813"/>
          <p14:tracePt t="68883" x="6227763" y="4452938"/>
          <p14:tracePt t="68887" x="6151563" y="4605338"/>
          <p14:tracePt t="68903" x="5964238" y="5030788"/>
          <p14:tracePt t="68914" x="5837238" y="5362575"/>
          <p14:tracePt t="68918" x="5718175" y="5659438"/>
          <p14:tracePt t="68930" x="5607050" y="5957888"/>
          <p14:tracePt t="68933" x="5530850" y="6211888"/>
          <p14:tracePt t="68947" x="5472113" y="6416675"/>
          <p14:tracePt t="68951" x="5437188" y="6561138"/>
          <p14:tracePt t="68962" x="5411788" y="6680200"/>
          <p14:tracePt t="68966" x="5403850" y="6764338"/>
          <p14:tracePt t="68980" x="5394325" y="6807200"/>
          <p14:tracePt t="68983" x="5394325" y="6815138"/>
          <p14:tracePt t="80835" x="5411788" y="6680200"/>
          <p14:tracePt t="80847" x="5497513" y="5922963"/>
          <p14:tracePt t="80852" x="5538788" y="5337175"/>
          <p14:tracePt t="80864" x="5538788" y="4937125"/>
          <p14:tracePt t="80871" x="5513388" y="4640263"/>
          <p14:tracePt t="80879" x="5487988" y="4470400"/>
          <p14:tracePt t="80883" x="5462588" y="4341813"/>
          <p14:tracePt t="80894" x="5446713" y="4240213"/>
          <p14:tracePt t="80898" x="5421313" y="4164013"/>
          <p14:tracePt t="80911" x="5394325" y="4105275"/>
          <p14:tracePt t="80921" x="5368925" y="4052888"/>
          <p14:tracePt t="80927" x="5353050" y="4011613"/>
          <p14:tracePt t="80931" x="5335588" y="3976688"/>
          <p14:tracePt t="80942" x="5318125" y="3943350"/>
          <p14:tracePt t="80946" x="5302250" y="3900488"/>
          <p14:tracePt t="80959" x="5276850" y="3883025"/>
          <p14:tracePt t="80964" x="5259388" y="3841750"/>
          <p14:tracePt t="80973" x="5241925" y="3824288"/>
          <p14:tracePt t="80977" x="5224463" y="3798888"/>
          <p14:tracePt t="80990" x="5216525" y="3773488"/>
          <p14:tracePt t="80993" x="5216525" y="3748088"/>
          <p14:tracePt t="81006" x="5216525" y="3722688"/>
          <p14:tracePt t="81010" x="5216525" y="3687763"/>
          <p14:tracePt t="81024" x="5224463" y="3636963"/>
          <p14:tracePt t="81028" x="5233988" y="3611563"/>
          <p14:tracePt t="81039" x="5241925" y="3586163"/>
          <p14:tracePt t="81044" x="5241925" y="3568700"/>
          <p14:tracePt t="81059" x="5191125" y="3517900"/>
          <p14:tracePt t="81071" x="5165725" y="3509963"/>
          <p14:tracePt t="81074" x="5114925" y="3492500"/>
          <p14:tracePt t="81086" x="5013325" y="3467100"/>
          <p14:tracePt t="81090" x="4851400" y="3441700"/>
          <p14:tracePt t="81103" x="4630738" y="3416300"/>
          <p14:tracePt t="81111" x="4332288" y="3382963"/>
          <p14:tracePt t="81121" x="3822700" y="3340100"/>
          <p14:tracePt t="81138" x="3525838" y="3297238"/>
          <p14:tracePt t="81154" x="3508375" y="3289300"/>
          <p14:tracePt t="81281" x="3525838" y="3279775"/>
          <p14:tracePt t="81287" x="3568700" y="3263900"/>
          <p14:tracePt t="81296" x="3594100" y="3254375"/>
          <p14:tracePt t="81302" x="3636963" y="3221038"/>
          <p14:tracePt t="81310" x="3652838" y="3211513"/>
          <p14:tracePt t="81314" x="3670300" y="3211513"/>
          <p14:tracePt t="81327" x="3678238" y="3203575"/>
          <p14:tracePt t="81331" x="3695700" y="3186113"/>
          <p14:tracePt t="81343" x="3713163" y="3170238"/>
          <p14:tracePt t="81347" x="3738563" y="3135313"/>
          <p14:tracePt t="81358" x="3763963" y="3109913"/>
          <p14:tracePt t="81362" x="3797300" y="3076575"/>
          <p14:tracePt t="81375" x="3806825" y="3041650"/>
          <p14:tracePt t="81379" x="3806825" y="3016250"/>
          <p14:tracePt t="81391" x="3806825" y="2990850"/>
          <p14:tracePt t="81394" x="3806825" y="2965450"/>
          <p14:tracePt t="81406" x="3806825" y="2949575"/>
          <p14:tracePt t="81470" x="3789363" y="2949575"/>
          <p14:tracePt t="81473" x="3771900" y="2957513"/>
          <p14:tracePt t="81486" x="3756025" y="2957513"/>
          <p14:tracePt t="81490" x="3729038" y="2965450"/>
          <p14:tracePt t="81506" x="3721100" y="2965450"/>
          <p14:tracePt t="81535" x="3713163" y="2965450"/>
          <p14:tracePt t="81551" x="3703638" y="2957513"/>
          <p14:tracePt t="81554" x="3695700" y="2932113"/>
          <p14:tracePt t="81571" x="3678238" y="2855913"/>
          <p14:tracePt t="81587" x="3678238" y="2813050"/>
          <p14:tracePt t="81603" x="3678238" y="2805113"/>
          <p14:tracePt t="81663" x="3678238" y="2830513"/>
          <p14:tracePt t="81678" x="3670300" y="2871788"/>
          <p14:tracePt t="81683" x="3662363" y="2932113"/>
          <p14:tracePt t="81694" x="3644900" y="2990850"/>
          <p14:tracePt t="81698" x="3636963" y="3033713"/>
          <p14:tracePt t="81713" x="3627438" y="3067050"/>
          <p14:tracePt t="81717" x="3619500" y="3076575"/>
          <p14:tracePt t="81777" x="3619500" y="3051175"/>
          <p14:tracePt t="81780" x="3619500" y="3016250"/>
          <p14:tracePt t="81793" x="3619500" y="2940050"/>
          <p14:tracePt t="81797" x="3619500" y="2830513"/>
          <p14:tracePt t="81808" x="3619500" y="2727325"/>
          <p14:tracePt t="81812" x="3619500" y="2617788"/>
          <p14:tracePt t="81824" x="3619500" y="2516188"/>
          <p14:tracePt t="81828" x="3619500" y="2447925"/>
          <p14:tracePt t="81841" x="3619500" y="2397125"/>
          <p14:tracePt t="81908" x="3611563" y="2422525"/>
          <p14:tracePt t="81920" x="3594100" y="2455863"/>
          <p14:tracePt t="81924" x="3586163" y="2481263"/>
          <p14:tracePt t="81937" x="3576638" y="2506663"/>
          <p14:tracePt t="81940" x="3559175" y="2557463"/>
          <p14:tracePt t="81954" x="3543300" y="2592388"/>
          <p14:tracePt t="81957" x="3533775" y="2608263"/>
          <p14:tracePt t="81984" x="3533775" y="2617788"/>
          <p14:tracePt t="82033" x="3533775" y="2608263"/>
          <p14:tracePt t="82037" x="3533775" y="2592388"/>
          <p14:tracePt t="82050" x="3533775" y="2549525"/>
          <p14:tracePt t="82054" x="3533775" y="2524125"/>
          <p14:tracePt t="82065" x="3533775" y="2516188"/>
          <p14:tracePt t="82113" x="3533775" y="2532063"/>
          <p14:tracePt t="82120" x="3525838" y="2557463"/>
          <p14:tracePt t="82129" x="3517900" y="2600325"/>
          <p14:tracePt t="82135" x="3517900" y="2643188"/>
          <p14:tracePt t="82144" x="3508375" y="2701925"/>
          <p14:tracePt t="82149" x="3500438" y="2752725"/>
          <p14:tracePt t="82161" x="3500438" y="2762250"/>
          <p14:tracePt t="82166" x="3500438" y="2770188"/>
          <p14:tracePt t="82241" x="3500438" y="2752725"/>
          <p14:tracePt t="82245" x="3500438" y="2727325"/>
          <p14:tracePt t="82257" x="3500438" y="2686050"/>
          <p14:tracePt t="82262" x="3508375" y="2660650"/>
          <p14:tracePt t="82272" x="3508375" y="2643188"/>
          <p14:tracePt t="82276" x="3508375" y="2633663"/>
          <p14:tracePt t="82324" x="3508375" y="2660650"/>
          <p14:tracePt t="82336" x="3508375" y="2701925"/>
          <p14:tracePt t="82340" x="3508375" y="2752725"/>
          <p14:tracePt t="82354" x="3508375" y="2770188"/>
          <p14:tracePt t="82358" x="3508375" y="2778125"/>
          <p14:tracePt t="82369" x="3508375" y="2787650"/>
          <p14:tracePt t="82873" x="3517900" y="2787650"/>
          <p14:tracePt t="82888" x="3533775" y="2820988"/>
          <p14:tracePt t="82894" x="3559175" y="2838450"/>
          <p14:tracePt t="82904" x="3594100" y="2863850"/>
          <p14:tracePt t="82908" x="3627438" y="2871788"/>
          <p14:tracePt t="82920" x="3652838" y="2881313"/>
          <p14:tracePt t="82924" x="3662363" y="2881313"/>
          <p14:tracePt t="82937" x="3662363" y="2889250"/>
          <p14:tracePt t="83054" x="3662363" y="2863850"/>
          <p14:tracePt t="83071" x="3695700" y="2787650"/>
          <p14:tracePt t="83084" x="3713163" y="2744788"/>
          <p14:tracePt t="83089" x="3729038" y="2686050"/>
          <p14:tracePt t="83096" x="3738563" y="2608263"/>
          <p14:tracePt t="83102" x="3738563" y="2541588"/>
          <p14:tracePt t="83114" x="3738563" y="2463800"/>
          <p14:tracePt t="83120" x="3703638" y="2379663"/>
          <p14:tracePt t="83129" x="3662363" y="2293938"/>
          <p14:tracePt t="83134" x="3602038" y="2235200"/>
          <p14:tracePt t="83144" x="3551238" y="2184400"/>
          <p14:tracePt t="83150" x="3500438" y="2133600"/>
          <p14:tracePt t="83162" x="3449638" y="2090738"/>
          <p14:tracePt t="83166" x="3398838" y="2047875"/>
          <p14:tracePt t="83178" x="3363913" y="2030413"/>
          <p14:tracePt t="83181" x="3355975" y="2022475"/>
          <p14:tracePt t="83312" x="3355975" y="2039938"/>
          <p14:tracePt t="83323" x="3363913" y="2073275"/>
          <p14:tracePt t="83328" x="3373438" y="2108200"/>
          <p14:tracePt t="83338" x="3389313" y="2133600"/>
          <p14:tracePt t="83342" x="3406775" y="2159000"/>
          <p14:tracePt t="83353" x="3424238" y="2200275"/>
          <p14:tracePt t="83357" x="3457575" y="2260600"/>
          <p14:tracePt t="83370" x="3482975" y="2328863"/>
          <p14:tracePt t="83374" x="3517900" y="2387600"/>
          <p14:tracePt t="83386" x="3551238" y="2455863"/>
          <p14:tracePt t="83390" x="3568700" y="2516188"/>
          <p14:tracePt t="83404" x="3586163" y="2557463"/>
          <p14:tracePt t="83408" x="3602038" y="2592388"/>
          <p14:tracePt t="83420" x="3627438" y="2643188"/>
          <p14:tracePt t="83425" x="3644900" y="2676525"/>
          <p14:tracePt t="83436" x="3652838" y="2701925"/>
          <p14:tracePt t="83441" x="3662363" y="2727325"/>
          <p14:tracePt t="83452" x="3678238" y="2762250"/>
          <p14:tracePt t="83456" x="3695700" y="2770188"/>
          <p14:tracePt t="83467" x="3703638" y="2787650"/>
          <p14:tracePt t="83470" x="3721100" y="2805113"/>
          <p14:tracePt t="83490" x="3756025" y="2830513"/>
          <p14:tracePt t="83507" x="3771900" y="2838450"/>
          <p14:tracePt t="83692" x="3771900" y="2855913"/>
          <p14:tracePt t="83696" x="3781425" y="2889250"/>
          <p14:tracePt t="83708" x="3814763" y="2965450"/>
          <p14:tracePt t="83711" x="3865563" y="3067050"/>
          <p14:tracePt t="83723" x="3908425" y="3170238"/>
          <p14:tracePt t="83726" x="3941763" y="3263900"/>
          <p14:tracePt t="83738" x="3976688" y="3340100"/>
          <p14:tracePt t="83742" x="3984625" y="3348038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D1C8-1574-4291-849F-DC7F4253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20" y="152931"/>
            <a:ext cx="10515600" cy="1158875"/>
          </a:xfrm>
        </p:spPr>
        <p:txBody>
          <a:bodyPr/>
          <a:lstStyle/>
          <a:p>
            <a:r>
              <a:rPr lang="en-US" dirty="0"/>
              <a:t>AF_XDP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6ADA2D-3464-4674-85B7-28585BC0A3FB}"/>
              </a:ext>
            </a:extLst>
          </p:cNvPr>
          <p:cNvSpPr/>
          <p:nvPr/>
        </p:nvSpPr>
        <p:spPr>
          <a:xfrm>
            <a:off x="1731146" y="5898071"/>
            <a:ext cx="2112885" cy="594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E93545-2C06-41D2-8150-9A8D48A48023}"/>
              </a:ext>
            </a:extLst>
          </p:cNvPr>
          <p:cNvSpPr txBox="1"/>
          <p:nvPr/>
        </p:nvSpPr>
        <p:spPr>
          <a:xfrm>
            <a:off x="1731145" y="5898071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Driver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42B1B-0145-476B-84CA-E7C21FC3FC4A}"/>
              </a:ext>
            </a:extLst>
          </p:cNvPr>
          <p:cNvSpPr/>
          <p:nvPr/>
        </p:nvSpPr>
        <p:spPr>
          <a:xfrm>
            <a:off x="1731146" y="4692926"/>
            <a:ext cx="2112885" cy="594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47CAB3-7C0F-4ABC-B26A-3D98C5C0862B}"/>
              </a:ext>
            </a:extLst>
          </p:cNvPr>
          <p:cNvSpPr txBox="1"/>
          <p:nvPr/>
        </p:nvSpPr>
        <p:spPr>
          <a:xfrm>
            <a:off x="1731145" y="4692926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Traffic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B5421F-4B8E-4713-A1AD-4A6DB1A9B5C8}"/>
              </a:ext>
            </a:extLst>
          </p:cNvPr>
          <p:cNvSpPr/>
          <p:nvPr/>
        </p:nvSpPr>
        <p:spPr>
          <a:xfrm>
            <a:off x="1731146" y="3857114"/>
            <a:ext cx="2112885" cy="594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8168E-3EDC-4047-AA2C-A2C3CD6E88A8}"/>
              </a:ext>
            </a:extLst>
          </p:cNvPr>
          <p:cNvSpPr txBox="1"/>
          <p:nvPr/>
        </p:nvSpPr>
        <p:spPr>
          <a:xfrm>
            <a:off x="1731145" y="3857114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IP + </a:t>
            </a:r>
            <a:r>
              <a:rPr lang="en-US" dirty="0" err="1"/>
              <a:t>Netfilter</a:t>
            </a:r>
            <a:r>
              <a:rPr lang="en-US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D39345-F167-4487-846E-92E7959AD5A4}"/>
              </a:ext>
            </a:extLst>
          </p:cNvPr>
          <p:cNvSpPr/>
          <p:nvPr/>
        </p:nvSpPr>
        <p:spPr>
          <a:xfrm>
            <a:off x="1731146" y="2985824"/>
            <a:ext cx="2112885" cy="594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72C858-5F7D-4A2F-8E43-39ED098AE583}"/>
              </a:ext>
            </a:extLst>
          </p:cNvPr>
          <p:cNvSpPr txBox="1"/>
          <p:nvPr/>
        </p:nvSpPr>
        <p:spPr>
          <a:xfrm>
            <a:off x="1731145" y="2985824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TCP/UDP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3A4660-5DFC-4E7D-B398-E99181E45C5D}"/>
              </a:ext>
            </a:extLst>
          </p:cNvPr>
          <p:cNvCxnSpPr/>
          <p:nvPr/>
        </p:nvCxnSpPr>
        <p:spPr>
          <a:xfrm>
            <a:off x="1109709" y="2790886"/>
            <a:ext cx="3728621" cy="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33780-CAAE-4A0A-BFC6-5DBDED48D176}"/>
              </a:ext>
            </a:extLst>
          </p:cNvPr>
          <p:cNvSpPr/>
          <p:nvPr/>
        </p:nvSpPr>
        <p:spPr>
          <a:xfrm>
            <a:off x="1731146" y="1949760"/>
            <a:ext cx="2112885" cy="59480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F2B4E5-35F3-473D-8D23-E6956FD0C2F2}"/>
              </a:ext>
            </a:extLst>
          </p:cNvPr>
          <p:cNvSpPr txBox="1"/>
          <p:nvPr/>
        </p:nvSpPr>
        <p:spPr>
          <a:xfrm>
            <a:off x="1632938" y="1964504"/>
            <a:ext cx="2112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 AF_INET socket </a:t>
            </a:r>
            <a:r>
              <a:rPr lang="en-US" sz="1400" dirty="0" err="1"/>
              <a:t>fd</a:t>
            </a:r>
            <a:r>
              <a:rPr lang="en-US" sz="1400" dirty="0"/>
              <a:t>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7F8F14-477B-49C0-8E09-5C7133C72CEB}"/>
              </a:ext>
            </a:extLst>
          </p:cNvPr>
          <p:cNvCxnSpPr>
            <a:stCxn id="4" idx="0"/>
            <a:endCxn id="5" idx="2"/>
          </p:cNvCxnSpPr>
          <p:nvPr/>
        </p:nvCxnSpPr>
        <p:spPr>
          <a:xfrm flipV="1">
            <a:off x="2787588" y="5287730"/>
            <a:ext cx="1" cy="610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CF5223-D172-47D9-9470-DA6D4CDFF7CD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2787587" y="4451918"/>
            <a:ext cx="2" cy="275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665E9B-B134-4BE3-B9E6-F66BBA61C651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2787587" y="3580628"/>
            <a:ext cx="2" cy="282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122089-84B5-4687-A8FF-156AAC03FBA9}"/>
              </a:ext>
            </a:extLst>
          </p:cNvPr>
          <p:cNvCxnSpPr>
            <a:cxnSpLocks/>
          </p:cNvCxnSpPr>
          <p:nvPr/>
        </p:nvCxnSpPr>
        <p:spPr>
          <a:xfrm flipV="1">
            <a:off x="2808301" y="2509760"/>
            <a:ext cx="0" cy="470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34353C33-8465-420B-A18A-B99D6DE08D6A}"/>
              </a:ext>
            </a:extLst>
          </p:cNvPr>
          <p:cNvSpPr/>
          <p:nvPr/>
        </p:nvSpPr>
        <p:spPr>
          <a:xfrm>
            <a:off x="3142695" y="5409799"/>
            <a:ext cx="967664" cy="3693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02DCFB-935F-4947-8D9B-A484A3576E8F}"/>
              </a:ext>
            </a:extLst>
          </p:cNvPr>
          <p:cNvSpPr txBox="1"/>
          <p:nvPr/>
        </p:nvSpPr>
        <p:spPr>
          <a:xfrm>
            <a:off x="3195959" y="540758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sk_buff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81BE31-71F2-4DA6-993D-5B44B7EAB1B8}"/>
              </a:ext>
            </a:extLst>
          </p:cNvPr>
          <p:cNvSpPr/>
          <p:nvPr/>
        </p:nvSpPr>
        <p:spPr>
          <a:xfrm>
            <a:off x="8764479" y="5321839"/>
            <a:ext cx="2112885" cy="1169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2B4889-C702-4A22-BD56-24AA44BECC96}"/>
              </a:ext>
            </a:extLst>
          </p:cNvPr>
          <p:cNvSpPr txBox="1"/>
          <p:nvPr/>
        </p:nvSpPr>
        <p:spPr>
          <a:xfrm>
            <a:off x="8774835" y="6122432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Driver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64D4D-F21F-44A3-ABDA-1C9E1819A229}"/>
              </a:ext>
            </a:extLst>
          </p:cNvPr>
          <p:cNvSpPr/>
          <p:nvPr/>
        </p:nvSpPr>
        <p:spPr>
          <a:xfrm>
            <a:off x="9093322" y="5407580"/>
            <a:ext cx="1420429" cy="369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AD8F02-39C7-4F11-8C28-143836D38D76}"/>
              </a:ext>
            </a:extLst>
          </p:cNvPr>
          <p:cNvSpPr txBox="1"/>
          <p:nvPr/>
        </p:nvSpPr>
        <p:spPr>
          <a:xfrm>
            <a:off x="8738958" y="5407580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dirty="0" err="1"/>
              <a:t>eBPF</a:t>
            </a:r>
            <a:r>
              <a:rPr lang="en-US" dirty="0"/>
              <a:t> program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5CADFD0-D827-4061-9F31-7B492634DF00}"/>
              </a:ext>
            </a:extLst>
          </p:cNvPr>
          <p:cNvCxnSpPr/>
          <p:nvPr/>
        </p:nvCxnSpPr>
        <p:spPr>
          <a:xfrm>
            <a:off x="8043912" y="4228633"/>
            <a:ext cx="3728621" cy="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C4BE23F-82BE-40DA-A94A-4DB2CFDD9843}"/>
              </a:ext>
            </a:extLst>
          </p:cNvPr>
          <p:cNvSpPr/>
          <p:nvPr/>
        </p:nvSpPr>
        <p:spPr>
          <a:xfrm>
            <a:off x="8764479" y="1957504"/>
            <a:ext cx="2112885" cy="59480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983791-5953-4EE9-9F12-E71B987A5082}"/>
              </a:ext>
            </a:extLst>
          </p:cNvPr>
          <p:cNvSpPr txBox="1"/>
          <p:nvPr/>
        </p:nvSpPr>
        <p:spPr>
          <a:xfrm>
            <a:off x="8516274" y="1948649"/>
            <a:ext cx="211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</a:t>
            </a:r>
            <a:r>
              <a:rPr lang="en-US" sz="1400" dirty="0"/>
              <a:t>AF_XDP socket </a:t>
            </a:r>
            <a:r>
              <a:rPr lang="en-US" sz="1400" dirty="0" err="1"/>
              <a:t>fd</a:t>
            </a:r>
            <a:endParaRPr lang="en-US" sz="14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BFD35EC-550B-473A-9FA7-8045C574DED4}"/>
              </a:ext>
            </a:extLst>
          </p:cNvPr>
          <p:cNvSpPr/>
          <p:nvPr/>
        </p:nvSpPr>
        <p:spPr>
          <a:xfrm>
            <a:off x="10003288" y="4591752"/>
            <a:ext cx="967664" cy="3693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8CC66F-4713-4E74-A3ED-34332C644E36}"/>
              </a:ext>
            </a:extLst>
          </p:cNvPr>
          <p:cNvSpPr txBox="1"/>
          <p:nvPr/>
        </p:nvSpPr>
        <p:spPr>
          <a:xfrm>
            <a:off x="10056551" y="4588626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xdp_frame</a:t>
            </a:r>
            <a:endParaRPr lang="en-US" sz="12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3DCB9D8-E9E8-4B51-AFCF-55ECCAA1BC96}"/>
              </a:ext>
            </a:extLst>
          </p:cNvPr>
          <p:cNvSpPr/>
          <p:nvPr/>
        </p:nvSpPr>
        <p:spPr>
          <a:xfrm>
            <a:off x="8241807" y="2893109"/>
            <a:ext cx="3178945" cy="11011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63FA83B-41F6-4F12-B0EC-DBBEAFD1717B}"/>
              </a:ext>
            </a:extLst>
          </p:cNvPr>
          <p:cNvCxnSpPr>
            <a:cxnSpLocks/>
          </p:cNvCxnSpPr>
          <p:nvPr/>
        </p:nvCxnSpPr>
        <p:spPr>
          <a:xfrm>
            <a:off x="8881000" y="2893109"/>
            <a:ext cx="0" cy="1100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EE353DB-FE84-425E-BD1A-5861AFCD4D9F}"/>
              </a:ext>
            </a:extLst>
          </p:cNvPr>
          <p:cNvCxnSpPr>
            <a:cxnSpLocks/>
          </p:cNvCxnSpPr>
          <p:nvPr/>
        </p:nvCxnSpPr>
        <p:spPr>
          <a:xfrm>
            <a:off x="9512794" y="2893109"/>
            <a:ext cx="0" cy="1100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D9619FF-E2C7-4E2B-B5F4-B7AF80CE1074}"/>
              </a:ext>
            </a:extLst>
          </p:cNvPr>
          <p:cNvCxnSpPr>
            <a:cxnSpLocks/>
          </p:cNvCxnSpPr>
          <p:nvPr/>
        </p:nvCxnSpPr>
        <p:spPr>
          <a:xfrm>
            <a:off x="10144589" y="2893109"/>
            <a:ext cx="0" cy="1101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1A7F1C3-4AE1-44AD-A253-BC5C456D194D}"/>
              </a:ext>
            </a:extLst>
          </p:cNvPr>
          <p:cNvCxnSpPr>
            <a:cxnSpLocks/>
          </p:cNvCxnSpPr>
          <p:nvPr/>
        </p:nvCxnSpPr>
        <p:spPr>
          <a:xfrm>
            <a:off x="10820771" y="2893109"/>
            <a:ext cx="0" cy="1101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DF6335B-29E8-40C3-924E-C5046D4E2ED2}"/>
              </a:ext>
            </a:extLst>
          </p:cNvPr>
          <p:cNvCxnSpPr/>
          <p:nvPr/>
        </p:nvCxnSpPr>
        <p:spPr>
          <a:xfrm>
            <a:off x="8241807" y="3135427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24F231A-4797-4E8E-BBC0-4F50DBD6F730}"/>
              </a:ext>
            </a:extLst>
          </p:cNvPr>
          <p:cNvCxnSpPr/>
          <p:nvPr/>
        </p:nvCxnSpPr>
        <p:spPr>
          <a:xfrm>
            <a:off x="8241807" y="3493461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79464A9-061C-4334-876F-56802791AC5F}"/>
              </a:ext>
            </a:extLst>
          </p:cNvPr>
          <p:cNvCxnSpPr/>
          <p:nvPr/>
        </p:nvCxnSpPr>
        <p:spPr>
          <a:xfrm>
            <a:off x="8241807" y="3797151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DF7DFFA-9B15-4FC6-A55F-ED3199E0729D}"/>
              </a:ext>
            </a:extLst>
          </p:cNvPr>
          <p:cNvSpPr txBox="1"/>
          <p:nvPr/>
        </p:nvSpPr>
        <p:spPr>
          <a:xfrm>
            <a:off x="8241807" y="2886852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B5722B-6AED-482D-92ED-4964945C1924}"/>
              </a:ext>
            </a:extLst>
          </p:cNvPr>
          <p:cNvSpPr txBox="1"/>
          <p:nvPr/>
        </p:nvSpPr>
        <p:spPr>
          <a:xfrm>
            <a:off x="8882850" y="2879136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816B9AB-A788-49D5-AAA8-EABFB7CF1260}"/>
              </a:ext>
            </a:extLst>
          </p:cNvPr>
          <p:cNvSpPr txBox="1"/>
          <p:nvPr/>
        </p:nvSpPr>
        <p:spPr>
          <a:xfrm>
            <a:off x="9536098" y="3181080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DB1502F2-C5B8-4372-957E-BFD9596350EA}"/>
              </a:ext>
            </a:extLst>
          </p:cNvPr>
          <p:cNvSpPr/>
          <p:nvPr/>
        </p:nvSpPr>
        <p:spPr>
          <a:xfrm>
            <a:off x="6816941" y="2722357"/>
            <a:ext cx="1232509" cy="6866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B0D412A-6EE8-48F9-92A9-A38A8DD7695A}"/>
              </a:ext>
            </a:extLst>
          </p:cNvPr>
          <p:cNvSpPr txBox="1"/>
          <p:nvPr/>
        </p:nvSpPr>
        <p:spPr>
          <a:xfrm>
            <a:off x="6896472" y="286391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UMEM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8BE3F4-9EBE-4AD2-A2BD-9087860911B4}"/>
              </a:ext>
            </a:extLst>
          </p:cNvPr>
          <p:cNvSpPr txBox="1"/>
          <p:nvPr/>
        </p:nvSpPr>
        <p:spPr>
          <a:xfrm>
            <a:off x="5169582" y="3722116"/>
            <a:ext cx="300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eBPF</a:t>
            </a:r>
            <a:r>
              <a:rPr lang="en-US" dirty="0"/>
              <a:t> is a small program that runs at specific hook points in the kernel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AF_XDP socket binds to a specific Queue 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  <a:r>
              <a:rPr lang="en-US" dirty="0" err="1"/>
              <a:t>sk_buff</a:t>
            </a:r>
            <a:r>
              <a:rPr lang="en-US" dirty="0"/>
              <a:t>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UMEM is allocated memory in user-space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Lockless rings to transfer frame control 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40DC3AE-3243-4B48-A5E9-1DBDC3132156}"/>
              </a:ext>
            </a:extLst>
          </p:cNvPr>
          <p:cNvCxnSpPr>
            <a:stCxn id="44" idx="0"/>
            <a:endCxn id="35" idx="2"/>
          </p:cNvCxnSpPr>
          <p:nvPr/>
        </p:nvCxnSpPr>
        <p:spPr>
          <a:xfrm flipH="1" flipV="1">
            <a:off x="9820922" y="2552308"/>
            <a:ext cx="10358" cy="340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E5B865C-59F6-493E-87A4-7C1BEB3CE339}"/>
              </a:ext>
            </a:extLst>
          </p:cNvPr>
          <p:cNvCxnSpPr/>
          <p:nvPr/>
        </p:nvCxnSpPr>
        <p:spPr>
          <a:xfrm>
            <a:off x="4900471" y="1453362"/>
            <a:ext cx="0" cy="51427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9050B41-2B9C-4E7C-B8D1-9EE5BC2EE23D}"/>
              </a:ext>
            </a:extLst>
          </p:cNvPr>
          <p:cNvSpPr txBox="1"/>
          <p:nvPr/>
        </p:nvSpPr>
        <p:spPr>
          <a:xfrm>
            <a:off x="310991" y="1364934"/>
            <a:ext cx="2496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Traditional NW path: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1AA35E4-A6B8-48D3-93FD-79F000CD9AA0}"/>
              </a:ext>
            </a:extLst>
          </p:cNvPr>
          <p:cNvSpPr txBox="1"/>
          <p:nvPr/>
        </p:nvSpPr>
        <p:spPr>
          <a:xfrm>
            <a:off x="5169582" y="1350981"/>
            <a:ext cx="2496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AF_XDP NW path: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769AD6E-5517-4F00-B1E6-8D28BCB72A5B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9820922" y="3488342"/>
            <a:ext cx="20534" cy="1833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99E1779-E2FC-46D1-B7D9-C969D101117A}"/>
              </a:ext>
            </a:extLst>
          </p:cNvPr>
          <p:cNvSpPr txBox="1"/>
          <p:nvPr/>
        </p:nvSpPr>
        <p:spPr>
          <a:xfrm>
            <a:off x="400045" y="233368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5322E0-2D43-4985-9DE2-21B67CFBEBE1}"/>
              </a:ext>
            </a:extLst>
          </p:cNvPr>
          <p:cNvSpPr txBox="1"/>
          <p:nvPr/>
        </p:nvSpPr>
        <p:spPr>
          <a:xfrm>
            <a:off x="420952" y="302883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</p:spTree>
    <p:extLst>
      <p:ext uri="{BB962C8B-B14F-4D97-AF65-F5344CB8AC3E}">
        <p14:creationId xmlns:p14="http://schemas.microsoft.com/office/powerpoint/2010/main" val="214175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54"/>
    </mc:Choice>
    <mc:Fallback xmlns="">
      <p:transition spd="slow" advTm="136254"/>
    </mc:Fallback>
  </mc:AlternateContent>
  <p:extLst>
    <p:ext uri="{3A86A75C-4F4B-4683-9AE1-C65F6400EC91}">
      <p14:laserTraceLst xmlns:p14="http://schemas.microsoft.com/office/powerpoint/2010/main">
        <p14:tracePtLst>
          <p14:tracePt t="942" x="3976688" y="3330575"/>
          <p14:tracePt t="949" x="3967163" y="3330575"/>
          <p14:tracePt t="969" x="3840163" y="3127375"/>
          <p14:tracePt t="973" x="3533775" y="2914650"/>
          <p14:tracePt t="976" x="3109913" y="2668588"/>
          <p14:tracePt t="987" x="2659063" y="2463800"/>
          <p14:tracePt t="991" x="2243138" y="2243138"/>
          <p14:tracePt t="1003" x="1903413" y="2082800"/>
          <p14:tracePt t="1007" x="1647825" y="1928813"/>
          <p14:tracePt t="1019" x="1477963" y="1809750"/>
          <p14:tracePt t="1023" x="1384300" y="1725613"/>
          <p14:tracePt t="1041" x="1333500" y="1674813"/>
          <p14:tracePt t="1150" x="1333500" y="1665288"/>
          <p14:tracePt t="1154" x="1333500" y="1657350"/>
          <p14:tracePt t="1246" x="1333500" y="1649413"/>
          <p14:tracePt t="1250" x="1333500" y="1639888"/>
          <p14:tracePt t="1263" x="1333500" y="1631950"/>
          <p14:tracePt t="1278" x="1333500" y="1606550"/>
          <p14:tracePt t="1281" x="1333500" y="1597025"/>
          <p14:tracePt t="1294" x="1333500" y="1581150"/>
          <p14:tracePt t="1297" x="1333500" y="1563688"/>
          <p14:tracePt t="1311" x="1333500" y="1546225"/>
          <p14:tracePt t="1314" x="1333500" y="1512888"/>
          <p14:tracePt t="1327" x="1333500" y="1477963"/>
          <p14:tracePt t="1332" x="1343025" y="1444625"/>
          <p14:tracePt t="1346" x="1376363" y="1350963"/>
          <p14:tracePt t="1357" x="1393825" y="1266825"/>
          <p14:tracePt t="1362" x="1427163" y="1147763"/>
          <p14:tracePt t="1375" x="1462088" y="1036638"/>
          <p14:tracePt t="1379" x="1512888" y="900113"/>
          <p14:tracePt t="1391" x="1546225" y="790575"/>
          <p14:tracePt t="1394" x="1579563" y="679450"/>
          <p14:tracePt t="1407" x="1606550" y="611188"/>
          <p14:tracePt t="1410" x="1622425" y="544513"/>
          <p14:tracePt t="1420" x="1631950" y="519113"/>
          <p14:tracePt t="1425" x="1631950" y="501650"/>
          <p14:tracePt t="1486" x="1631950" y="519113"/>
          <p14:tracePt t="1490" x="1631950" y="560388"/>
          <p14:tracePt t="1502" x="1631950" y="611188"/>
          <p14:tracePt t="1507" x="1631950" y="739775"/>
          <p14:tracePt t="1519" x="1631950" y="884238"/>
          <p14:tracePt t="1523" x="1631950" y="1096963"/>
          <p14:tracePt t="1535" x="1631950" y="1360488"/>
          <p14:tracePt t="1539" x="1631950" y="1674813"/>
          <p14:tracePt t="1554" x="1622425" y="2319338"/>
          <p14:tracePt t="1572" x="1622425" y="2957513"/>
          <p14:tracePt t="1588" x="1622425" y="3535363"/>
          <p14:tracePt t="1599" x="1622425" y="3738563"/>
          <p14:tracePt t="1605" x="1622425" y="3917950"/>
          <p14:tracePt t="1613" x="1639888" y="4062413"/>
          <p14:tracePt t="1618" x="1665288" y="4171950"/>
          <p14:tracePt t="1630" x="1673225" y="4291013"/>
          <p14:tracePt t="1635" x="1682750" y="4376738"/>
          <p14:tracePt t="1647" x="1690688" y="4452938"/>
          <p14:tracePt t="1652" x="1708150" y="4521200"/>
          <p14:tracePt t="1663" x="1716088" y="4579938"/>
          <p14:tracePt t="1669" x="1724025" y="4630738"/>
          <p14:tracePt t="1678" x="1733550" y="4673600"/>
          <p14:tracePt t="1682" x="1741488" y="4724400"/>
          <p14:tracePt t="1693" x="1749425" y="4767263"/>
          <p14:tracePt t="1697" x="1758950" y="4810125"/>
          <p14:tracePt t="1710" x="1758950" y="4860925"/>
          <p14:tracePt t="1714" x="1758950" y="4903788"/>
          <p14:tracePt t="1726" x="1758950" y="4946650"/>
          <p14:tracePt t="1730" x="1758950" y="4954588"/>
          <p14:tracePt t="1742" x="1758950" y="4987925"/>
          <p14:tracePt t="1746" x="1758950" y="5022850"/>
          <p14:tracePt t="1757" x="1766888" y="5038725"/>
          <p14:tracePt t="1762" x="1776413" y="5048250"/>
          <p14:tracePt t="1774" x="1776413" y="5073650"/>
          <p14:tracePt t="1778" x="1792288" y="5099050"/>
          <p14:tracePt t="1790" x="1801813" y="5124450"/>
          <p14:tracePt t="1794" x="1809750" y="5141913"/>
          <p14:tracePt t="1805" x="1827213" y="5192713"/>
          <p14:tracePt t="1809" x="1835150" y="5208588"/>
          <p14:tracePt t="1821" x="1843088" y="5251450"/>
          <p14:tracePt t="1825" x="1852613" y="5327650"/>
          <p14:tracePt t="1839" x="1860550" y="5387975"/>
          <p14:tracePt t="1844" x="1860550" y="5446713"/>
          <p14:tracePt t="1853" x="1868488" y="5489575"/>
          <p14:tracePt t="1857" x="1878013" y="5524500"/>
          <p14:tracePt t="1868" x="1878013" y="5540375"/>
          <p14:tracePt t="1889" x="1885950" y="5540375"/>
          <p14:tracePt t="1950" x="1893888" y="5540375"/>
          <p14:tracePt t="1954" x="1928813" y="5549900"/>
          <p14:tracePt t="1972" x="2047875" y="5575300"/>
          <p14:tracePt t="1983" x="2106613" y="5583238"/>
          <p14:tracePt t="1985" x="2182813" y="5591175"/>
          <p14:tracePt t="1997" x="2243138" y="5591175"/>
          <p14:tracePt t="2002" x="2301875" y="5600700"/>
          <p14:tracePt t="2018" x="2379663" y="5600700"/>
          <p14:tracePt t="2062" x="2387600" y="5600700"/>
          <p14:tracePt t="2067" x="2405063" y="5575300"/>
          <p14:tracePt t="2077" x="2420938" y="5549900"/>
          <p14:tracePt t="2081" x="2438400" y="5472113"/>
          <p14:tracePt t="2099" x="2549525" y="5073650"/>
          <p14:tracePt t="2110" x="2641600" y="4733925"/>
          <p14:tracePt t="2114" x="2727325" y="4419600"/>
          <p14:tracePt t="2126" x="2803525" y="4044950"/>
          <p14:tracePt t="2136" x="2871788" y="3763963"/>
          <p14:tracePt t="2141" x="2897188" y="3492500"/>
          <p14:tracePt t="2144" x="2930525" y="3271838"/>
          <p14:tracePt t="2157" x="2940050" y="3127375"/>
          <p14:tracePt t="2160" x="2940050" y="3008313"/>
          <p14:tracePt t="2175" x="2930525" y="2871788"/>
          <p14:tracePt t="2178" x="2905125" y="2762250"/>
          <p14:tracePt t="2190" x="2871788" y="2643188"/>
          <p14:tracePt t="2194" x="2838450" y="2557463"/>
          <p14:tracePt t="2206" x="2803525" y="2463800"/>
          <p14:tracePt t="2210" x="2770188" y="2405063"/>
          <p14:tracePt t="2221" x="2752725" y="2354263"/>
          <p14:tracePt t="2225" x="2735263" y="2303463"/>
          <p14:tracePt t="2238" x="2727325" y="2278063"/>
          <p14:tracePt t="2242" x="2719388" y="2252663"/>
          <p14:tracePt t="3409" x="2719388" y="2243138"/>
          <p14:tracePt t="3425" x="2735263" y="2293938"/>
          <p14:tracePt t="3430" x="2770188" y="2371725"/>
          <p14:tracePt t="3441" x="2828925" y="2498725"/>
          <p14:tracePt t="3444" x="2889250" y="2676525"/>
          <p14:tracePt t="3457" x="2930525" y="2871788"/>
          <p14:tracePt t="3460" x="2973388" y="3067050"/>
          <p14:tracePt t="3471" x="2998788" y="3228975"/>
          <p14:tracePt t="3475" x="3024188" y="3416300"/>
          <p14:tracePt t="3487" x="3041650" y="3603625"/>
          <p14:tracePt t="3492" x="3049588" y="3756025"/>
          <p14:tracePt t="3507" x="3067050" y="4011613"/>
          <p14:tracePt t="3520" x="3074988" y="4095750"/>
          <p14:tracePt t="3523" x="3074988" y="4156075"/>
          <p14:tracePt t="3535" x="3074988" y="4214813"/>
          <p14:tracePt t="3539" x="3074988" y="4257675"/>
          <p14:tracePt t="3553" x="3074988" y="4316413"/>
          <p14:tracePt t="3556" x="3074988" y="4402138"/>
          <p14:tracePt t="3570" x="3074988" y="4546600"/>
          <p14:tracePt t="3574" x="3067050" y="4741863"/>
          <p14:tracePt t="3586" x="3059113" y="5005388"/>
          <p14:tracePt t="3590" x="3024188" y="5276850"/>
          <p14:tracePt t="3605" x="2990850" y="5788025"/>
          <p14:tracePt t="3619" x="2990850" y="5940425"/>
          <p14:tracePt t="3625" x="2982913" y="6049963"/>
          <p14:tracePt t="3634" x="2973388" y="6127750"/>
          <p14:tracePt t="3636" x="2973388" y="6135688"/>
          <p14:tracePt t="4027" x="2947988" y="6178550"/>
          <p14:tracePt t="4032" x="2940050" y="6178550"/>
          <p14:tracePt t="4041" x="2889250" y="6221413"/>
          <p14:tracePt t="4045" x="2838450" y="6254750"/>
          <p14:tracePt t="4057" x="2778125" y="6297613"/>
          <p14:tracePt t="4061" x="2709863" y="6323013"/>
          <p14:tracePt t="4074" x="2668588" y="6356350"/>
          <p14:tracePt t="4078" x="2616200" y="6373813"/>
          <p14:tracePt t="4090" x="2582863" y="6391275"/>
          <p14:tracePt t="4096" x="2549525" y="6407150"/>
          <p14:tracePt t="4105" x="2497138" y="6432550"/>
          <p14:tracePt t="4109" x="2446338" y="6457950"/>
          <p14:tracePt t="4121" x="2405063" y="6467475"/>
          <p14:tracePt t="4124" x="2336800" y="6492875"/>
          <p14:tracePt t="4137" x="2268538" y="6510338"/>
          <p14:tracePt t="4141" x="2192338" y="6518275"/>
          <p14:tracePt t="4158" x="1997075" y="6518275"/>
          <p14:tracePt t="4171" x="1893888" y="6518275"/>
          <p14:tracePt t="4172" x="1792288" y="6518275"/>
          <p14:tracePt t="4184" x="1708150" y="6518275"/>
          <p14:tracePt t="4188" x="1639888" y="6510338"/>
          <p14:tracePt t="4202" x="1579563" y="6500813"/>
          <p14:tracePt t="4204" x="1538288" y="6500813"/>
          <p14:tracePt t="4219" x="1503363" y="6500813"/>
          <p14:tracePt t="4223" x="1470025" y="6500813"/>
          <p14:tracePt t="4235" x="1435100" y="6500813"/>
          <p14:tracePt t="4238" x="1401763" y="6526213"/>
          <p14:tracePt t="4252" x="1368425" y="6535738"/>
          <p14:tracePt t="4255" x="1343025" y="6535738"/>
          <p14:tracePt t="4271" x="1290638" y="6551613"/>
          <p14:tracePt t="4287" x="1231900" y="6569075"/>
          <p14:tracePt t="4304" x="1138238" y="6611938"/>
          <p14:tracePt t="4315" x="1062038" y="6627813"/>
          <p14:tracePt t="4318" x="976313" y="6654800"/>
          <p14:tracePt t="4329" x="858838" y="6670675"/>
          <p14:tracePt t="4335" x="747713" y="6696075"/>
          <p14:tracePt t="4350" x="517525" y="6721475"/>
          <p14:tracePt t="4363" x="433388" y="6721475"/>
          <p14:tracePt t="4369" x="390525" y="6721475"/>
          <p14:tracePt t="4379" x="382588" y="6721475"/>
          <p14:tracePt t="4606" x="400050" y="6721475"/>
          <p14:tracePt t="4618" x="425450" y="6721475"/>
          <p14:tracePt t="4622" x="484188" y="6731000"/>
          <p14:tracePt t="4634" x="585788" y="6738938"/>
          <p14:tracePt t="4638" x="696913" y="6746875"/>
          <p14:tracePt t="4649" x="841375" y="6764338"/>
          <p14:tracePt t="4653" x="993775" y="6772275"/>
          <p14:tracePt t="4666" x="1147763" y="6789738"/>
          <p14:tracePt t="4668" x="1308100" y="6799263"/>
          <p14:tracePt t="4687" x="1589088" y="6807200"/>
          <p14:tracePt t="4703" x="1827213" y="6807200"/>
          <p14:tracePt t="4714" x="1928813" y="6781800"/>
          <p14:tracePt t="4720" x="2022475" y="6756400"/>
          <p14:tracePt t="4729" x="2090738" y="6721475"/>
          <p14:tracePt t="4734" x="2157413" y="6680200"/>
          <p14:tracePt t="4747" x="2225675" y="6637338"/>
          <p14:tracePt t="4752" x="2260600" y="6586538"/>
          <p14:tracePt t="4767" x="2336800" y="6457950"/>
          <p14:tracePt t="4777" x="2362200" y="6381750"/>
          <p14:tracePt t="4784" x="2379663" y="6323013"/>
          <p14:tracePt t="4794" x="2387600" y="6262688"/>
          <p14:tracePt t="4799" x="2387600" y="6221413"/>
          <p14:tracePt t="4810" x="2387600" y="6186488"/>
          <p14:tracePt t="4814" x="2387600" y="6169025"/>
          <p14:tracePt t="5604" x="2413000" y="6161088"/>
          <p14:tracePt t="5609" x="2420938" y="6161088"/>
          <p14:tracePt t="5619" x="2455863" y="6153150"/>
          <p14:tracePt t="5623" x="2506663" y="6135688"/>
          <p14:tracePt t="5634" x="2590800" y="6127750"/>
          <p14:tracePt t="5638" x="2659063" y="6127750"/>
          <p14:tracePt t="5651" x="2735263" y="6127750"/>
          <p14:tracePt t="5655" x="2803525" y="6127750"/>
          <p14:tracePt t="5669" x="2871788" y="6127750"/>
          <p14:tracePt t="5674" x="2930525" y="6127750"/>
          <p14:tracePt t="5685" x="2973388" y="6127750"/>
          <p14:tracePt t="5689" x="2982913" y="6127750"/>
          <p14:tracePt t="6308" x="3016250" y="6110288"/>
          <p14:tracePt t="6323" x="3109913" y="6059488"/>
          <p14:tracePt t="6328" x="3194050" y="6016625"/>
          <p14:tracePt t="6340" x="3297238" y="5983288"/>
          <p14:tracePt t="6345" x="3406775" y="5940425"/>
          <p14:tracePt t="6356" x="3492500" y="5889625"/>
          <p14:tracePt t="6359" x="3576638" y="5821363"/>
          <p14:tracePt t="6371" x="3652838" y="5753100"/>
          <p14:tracePt t="6374" x="3721100" y="5694363"/>
          <p14:tracePt t="6387" x="3771900" y="5616575"/>
          <p14:tracePt t="6391" x="3806825" y="5549900"/>
          <p14:tracePt t="6404" x="3822700" y="5489575"/>
          <p14:tracePt t="6408" x="3832225" y="5446713"/>
          <p14:tracePt t="6424" x="3822700" y="5353050"/>
          <p14:tracePt t="6437" x="3806825" y="5319713"/>
          <p14:tracePt t="6441" x="3781425" y="5294313"/>
          <p14:tracePt t="6455" x="3771900" y="5286375"/>
          <p14:tracePt t="6458" x="3756025" y="5286375"/>
          <p14:tracePt t="6471" x="3738563" y="5286375"/>
          <p14:tracePt t="6485" x="3729038" y="5286375"/>
          <p14:tracePt t="6696" x="3721100" y="5286375"/>
          <p14:tracePt t="6711" x="3703638" y="5286375"/>
          <p14:tracePt t="6715" x="3662363" y="5294313"/>
          <p14:tracePt t="6725" x="3636963" y="5294313"/>
          <p14:tracePt t="6730" x="3602038" y="5302250"/>
          <p14:tracePt t="6742" x="3543300" y="5311775"/>
          <p14:tracePt t="6750" x="3475038" y="5319713"/>
          <p14:tracePt t="6758" x="3414713" y="5319713"/>
          <p14:tracePt t="6762" x="3355975" y="5327650"/>
          <p14:tracePt t="6773" x="3305175" y="5337175"/>
          <p14:tracePt t="6776" x="3270250" y="5345113"/>
          <p14:tracePt t="6789" x="3244850" y="5353050"/>
          <p14:tracePt t="6793" x="3228975" y="5370513"/>
          <p14:tracePt t="6807" x="3203575" y="5395913"/>
          <p14:tracePt t="6811" x="3186113" y="5421313"/>
          <p14:tracePt t="6822" x="3178175" y="5438775"/>
          <p14:tracePt t="6825" x="3178175" y="5481638"/>
          <p14:tracePt t="6837" x="3178175" y="5507038"/>
          <p14:tracePt t="6841" x="3194050" y="5540375"/>
          <p14:tracePt t="6855" x="3228975" y="5591175"/>
          <p14:tracePt t="6860" x="3279775" y="5641975"/>
          <p14:tracePt t="6869" x="3338513" y="5694363"/>
          <p14:tracePt t="6873" x="3414713" y="5745163"/>
          <p14:tracePt t="6885" x="3508375" y="5788025"/>
          <p14:tracePt t="6896" x="3594100" y="5813425"/>
          <p14:tracePt t="6901" x="3687763" y="5829300"/>
          <p14:tracePt t="6905" x="3771900" y="5838825"/>
          <p14:tracePt t="6919" x="3848100" y="5854700"/>
          <p14:tracePt t="6930" x="3916363" y="5854700"/>
          <p14:tracePt t="6940" x="3976688" y="5846763"/>
          <p14:tracePt t="6953" x="4010025" y="5795963"/>
          <p14:tracePt t="6966" x="4017963" y="5770563"/>
          <p14:tracePt t="6969" x="4027488" y="5727700"/>
          <p14:tracePt t="6982" x="4035425" y="5668963"/>
          <p14:tracePt t="6986" x="4035425" y="5600700"/>
          <p14:tracePt t="7004" x="4010025" y="5464175"/>
          <p14:tracePt t="7019" x="3916363" y="5337175"/>
          <p14:tracePt t="7035" x="3771900" y="5235575"/>
          <p14:tracePt t="7051" x="3636963" y="5183188"/>
          <p14:tracePt t="7064" x="3576638" y="5175250"/>
          <p14:tracePt t="7066" x="3533775" y="5175250"/>
          <p14:tracePt t="7080" x="3500438" y="5175250"/>
          <p14:tracePt t="7086" x="3482975" y="5175250"/>
          <p14:tracePt t="7095" x="3457575" y="5175250"/>
          <p14:tracePt t="7100" x="3449638" y="5200650"/>
          <p14:tracePt t="7109" x="3441700" y="5218113"/>
          <p14:tracePt t="7115" x="3432175" y="5235575"/>
          <p14:tracePt t="7126" x="3432175" y="5243513"/>
          <p14:tracePt t="7133" x="3432175" y="5260975"/>
          <p14:tracePt t="7143" x="3432175" y="5268913"/>
          <p14:tracePt t="7175" x="3432175" y="5276850"/>
          <p14:tracePt t="7190" x="3432175" y="5286375"/>
          <p14:tracePt t="7195" x="3441700" y="5294313"/>
          <p14:tracePt t="7204" x="3467100" y="5345113"/>
          <p14:tracePt t="7208" x="3492500" y="5387975"/>
          <p14:tracePt t="7221" x="3500438" y="5413375"/>
          <p14:tracePt t="7224" x="3500438" y="5446713"/>
          <p14:tracePt t="7245" x="3525838" y="5524500"/>
          <p14:tracePt t="7260" x="3525838" y="5600700"/>
          <p14:tracePt t="7276" x="3533775" y="5659438"/>
          <p14:tracePt t="7286" x="3543300" y="5676900"/>
          <p14:tracePt t="7289" x="3559175" y="5702300"/>
          <p14:tracePt t="7301" x="3576638" y="5727700"/>
          <p14:tracePt t="7305" x="3594100" y="5735638"/>
          <p14:tracePt t="7317" x="3602038" y="5735638"/>
          <p14:tracePt t="7321" x="3611563" y="5735638"/>
          <p14:tracePt t="7527" x="3644900" y="5735638"/>
          <p14:tracePt t="7531" x="3652838" y="5735638"/>
          <p14:tracePt t="7542" x="3678238" y="5735638"/>
          <p14:tracePt t="7551" x="3721100" y="5735638"/>
          <p14:tracePt t="7558" x="3763963" y="5735638"/>
          <p14:tracePt t="7562" x="3806825" y="5735638"/>
          <p14:tracePt t="7574" x="3814763" y="5735638"/>
          <p14:tracePt t="7577" x="3822700" y="5735638"/>
          <p14:tracePt t="9648" x="3814763" y="5735638"/>
          <p14:tracePt t="9659" x="3789363" y="5735638"/>
          <p14:tracePt t="9666" x="3771900" y="5735638"/>
          <p14:tracePt t="9681" x="3729038" y="5735638"/>
          <p14:tracePt t="9692" x="3703638" y="5735638"/>
          <p14:tracePt t="9698" x="3678238" y="5735638"/>
          <p14:tracePt t="9707" x="3662363" y="5735638"/>
          <p14:tracePt t="9713" x="3636963" y="5735638"/>
          <p14:tracePt t="9725" x="3602038" y="5735638"/>
          <p14:tracePt t="9729" x="3568700" y="5735638"/>
          <p14:tracePt t="9740" x="3525838" y="5735638"/>
          <p14:tracePt t="9743" x="3482975" y="5735638"/>
          <p14:tracePt t="9755" x="3441700" y="5735638"/>
          <p14:tracePt t="9760" x="3398838" y="5735638"/>
          <p14:tracePt t="9772" x="3355975" y="5735638"/>
          <p14:tracePt t="9776" x="3322638" y="5735638"/>
          <p14:tracePt t="9788" x="3313113" y="5735638"/>
          <p14:tracePt t="10092" x="3313113" y="5719763"/>
          <p14:tracePt t="10107" x="3313113" y="5668963"/>
          <p14:tracePt t="10113" x="3313113" y="5626100"/>
          <p14:tracePt t="10124" x="3313113" y="5540375"/>
          <p14:tracePt t="10129" x="3313113" y="5456238"/>
          <p14:tracePt t="10140" x="3313113" y="5353050"/>
          <p14:tracePt t="10145" x="3313113" y="5260975"/>
          <p14:tracePt t="10154" x="3313113" y="5157788"/>
          <p14:tracePt t="10159" x="3313113" y="5056188"/>
          <p14:tracePt t="10178" x="3305175" y="4886325"/>
          <p14:tracePt t="10192" x="3297238" y="4724400"/>
          <p14:tracePt t="10205" x="3297238" y="4640263"/>
          <p14:tracePt t="10209" x="3287713" y="4572000"/>
          <p14:tracePt t="10220" x="3287713" y="4495800"/>
          <p14:tracePt t="10225" x="3287713" y="4445000"/>
          <p14:tracePt t="10234" x="3287713" y="4384675"/>
          <p14:tracePt t="10238" x="3287713" y="4341813"/>
          <p14:tracePt t="10251" x="3279775" y="4291013"/>
          <p14:tracePt t="10254" x="3279775" y="4257675"/>
          <p14:tracePt t="10267" x="3279775" y="4232275"/>
          <p14:tracePt t="10270" x="3270250" y="4197350"/>
          <p14:tracePt t="10283" x="3270250" y="4189413"/>
          <p14:tracePt t="10287" x="3270250" y="4181475"/>
          <p14:tracePt t="10304" x="3270250" y="4171950"/>
          <p14:tracePt t="10349" x="3270250" y="4164013"/>
          <p14:tracePt t="10352" x="3270250" y="4146550"/>
          <p14:tracePt t="10365" x="3270250" y="4121150"/>
          <p14:tracePt t="10369" x="3270250" y="4113213"/>
          <p14:tracePt t="10381" x="3270250" y="4079875"/>
          <p14:tracePt t="10384" x="3270250" y="4044950"/>
          <p14:tracePt t="10400" x="3270250" y="3994150"/>
          <p14:tracePt t="10413" x="3270250" y="3951288"/>
          <p14:tracePt t="10415" x="3270250" y="3925888"/>
          <p14:tracePt t="10433" x="3270250" y="3849688"/>
          <p14:tracePt t="10445" x="3270250" y="3806825"/>
          <p14:tracePt t="10449" x="3270250" y="3748088"/>
          <p14:tracePt t="10464" x="3262313" y="3619500"/>
          <p14:tracePt t="10476" x="3262313" y="3552825"/>
          <p14:tracePt t="10481" x="3244850" y="3475038"/>
          <p14:tracePt t="10492" x="3244850" y="3408363"/>
          <p14:tracePt t="10497" x="3244850" y="3330575"/>
          <p14:tracePt t="10508" x="3236913" y="3271838"/>
          <p14:tracePt t="10516" x="3236913" y="3211513"/>
          <p14:tracePt t="10525" x="3236913" y="3170238"/>
          <p14:tracePt t="10527" x="3228975" y="3109913"/>
          <p14:tracePt t="10539" x="3228975" y="3067050"/>
          <p14:tracePt t="10544" x="3228975" y="3025775"/>
          <p14:tracePt t="10555" x="3219450" y="2982913"/>
          <p14:tracePt t="10559" x="3219450" y="2932113"/>
          <p14:tracePt t="10572" x="3219450" y="2906713"/>
          <p14:tracePt t="10576" x="3219450" y="2871788"/>
          <p14:tracePt t="10588" x="3211513" y="2838450"/>
          <p14:tracePt t="10592" x="3211513" y="2805113"/>
          <p14:tracePt t="10604" x="3211513" y="2795588"/>
          <p14:tracePt t="10608" x="3211513" y="2770188"/>
          <p14:tracePt t="10619" x="3211513" y="2744788"/>
          <p14:tracePt t="10623" x="3203575" y="2736850"/>
          <p14:tracePt t="10636" x="3203575" y="2719388"/>
          <p14:tracePt t="10640" x="3203575" y="2686050"/>
          <p14:tracePt t="10652" x="3203575" y="2668588"/>
          <p14:tracePt t="10656" x="3203575" y="2633663"/>
          <p14:tracePt t="10668" x="3203575" y="2608263"/>
          <p14:tracePt t="10672" x="3194050" y="2566988"/>
          <p14:tracePt t="10684" x="3194050" y="2541588"/>
          <p14:tracePt t="10687" x="3194050" y="2524125"/>
          <p14:tracePt t="10700" x="3194050" y="2498725"/>
          <p14:tracePt t="10704" x="3194050" y="2473325"/>
          <p14:tracePt t="10717" x="3194050" y="2455863"/>
          <p14:tracePt t="10720" x="3194050" y="2438400"/>
          <p14:tracePt t="10733" x="3194050" y="2430463"/>
          <p14:tracePt t="10735" x="3194050" y="2413000"/>
          <p14:tracePt t="10748" x="3194050" y="2405063"/>
          <p14:tracePt t="10751" x="3194050" y="2397125"/>
          <p14:tracePt t="10765" x="3194050" y="2387600"/>
          <p14:tracePt t="10771" x="3194050" y="2379663"/>
          <p14:tracePt t="11223" x="3194050" y="2413000"/>
          <p14:tracePt t="11243" x="3194050" y="2524125"/>
          <p14:tracePt t="11252" x="3194050" y="2633663"/>
          <p14:tracePt t="11256" x="3194050" y="2762250"/>
          <p14:tracePt t="11269" x="3186113" y="2906713"/>
          <p14:tracePt t="11273" x="3168650" y="3059113"/>
          <p14:tracePt t="11286" x="3160713" y="3238500"/>
          <p14:tracePt t="11290" x="3143250" y="3416300"/>
          <p14:tracePt t="11302" x="3117850" y="3603625"/>
          <p14:tracePt t="11306" x="3109913" y="3790950"/>
          <p14:tracePt t="11318" x="3092450" y="3976688"/>
          <p14:tracePt t="11322" x="3067050" y="4138613"/>
          <p14:tracePt t="11333" x="3041650" y="4300538"/>
          <p14:tracePt t="11338" x="3016250" y="4445000"/>
          <p14:tracePt t="11350" x="2998788" y="4572000"/>
          <p14:tracePt t="11354" x="2973388" y="4673600"/>
          <p14:tracePt t="11367" x="2947988" y="4784725"/>
          <p14:tracePt t="11371" x="2922588" y="4929188"/>
          <p14:tracePt t="11382" x="2914650" y="5038725"/>
          <p14:tracePt t="11386" x="2905125" y="5167313"/>
          <p14:tracePt t="11399" x="2889250" y="5286375"/>
          <p14:tracePt t="11402" x="2889250" y="5370513"/>
          <p14:tracePt t="11415" x="2889250" y="5438775"/>
          <p14:tracePt t="11418" x="2889250" y="5481638"/>
          <p14:tracePt t="11498" x="2889250" y="5464175"/>
          <p14:tracePt t="11512" x="2889250" y="5438775"/>
          <p14:tracePt t="11515" x="2905125" y="5345113"/>
          <p14:tracePt t="11525" x="2947988" y="5124450"/>
          <p14:tracePt t="11531" x="2990850" y="4843463"/>
          <p14:tracePt t="11541" x="3049588" y="4452938"/>
          <p14:tracePt t="11548" x="3109913" y="4037013"/>
          <p14:tracePt t="11557" x="3143250" y="3594100"/>
          <p14:tracePt t="11562" x="3178175" y="3238500"/>
          <p14:tracePt t="11574" x="3194050" y="2914650"/>
          <p14:tracePt t="11582" x="3211513" y="2701925"/>
          <p14:tracePt t="11590" x="3219450" y="2574925"/>
          <p14:tracePt t="11594" x="3219450" y="2463800"/>
          <p14:tracePt t="11605" x="3219450" y="2379663"/>
          <p14:tracePt t="11608" x="3219450" y="2319338"/>
          <p14:tracePt t="11622" x="3219450" y="2278063"/>
          <p14:tracePt t="11626" x="3219450" y="2260600"/>
          <p14:tracePt t="11638" x="3219450" y="2252663"/>
          <p14:tracePt t="12367" x="3219450" y="2268538"/>
          <p14:tracePt t="12371" x="3219450" y="2278063"/>
          <p14:tracePt t="12382" x="3219450" y="2379663"/>
          <p14:tracePt t="12386" x="3219450" y="2481263"/>
          <p14:tracePt t="12398" x="3219450" y="2633663"/>
          <p14:tracePt t="12402" x="3236913" y="2787650"/>
          <p14:tracePt t="12414" x="3244850" y="2949575"/>
          <p14:tracePt t="12416" x="3244850" y="3101975"/>
          <p14:tracePt t="12431" x="3244850" y="3254375"/>
          <p14:tracePt t="12435" x="3244850" y="3382963"/>
          <p14:tracePt t="12450" x="3262313" y="3611563"/>
          <p14:tracePt t="12463" x="3262313" y="3679825"/>
          <p14:tracePt t="12466" x="3262313" y="3722688"/>
          <p14:tracePt t="12479" x="3262313" y="3738563"/>
          <p14:tracePt t="12481" x="3262313" y="3756025"/>
          <p14:tracePt t="12499" x="3262313" y="3806825"/>
          <p14:tracePt t="12515" x="3262313" y="3857625"/>
          <p14:tracePt t="12526" x="3262313" y="3900488"/>
          <p14:tracePt t="12531" x="3262313" y="3925888"/>
          <p14:tracePt t="12542" x="3262313" y="3976688"/>
          <p14:tracePt t="12547" x="3262313" y="4052888"/>
          <p14:tracePt t="12559" x="3262313" y="4156075"/>
          <p14:tracePt t="12566" x="3262313" y="4265613"/>
          <p14:tracePt t="12574" x="3262313" y="4394200"/>
          <p14:tracePt t="12580" x="3262313" y="4529138"/>
          <p14:tracePt t="12590" x="3262313" y="4657725"/>
          <p14:tracePt t="12596" x="3262313" y="4784725"/>
          <p14:tracePt t="12605" x="3262313" y="4894263"/>
          <p14:tracePt t="12609" x="3262313" y="5013325"/>
          <p14:tracePt t="12624" x="3262313" y="5099050"/>
          <p14:tracePt t="12631" x="3270250" y="5183188"/>
          <p14:tracePt t="12640" x="3270250" y="5251450"/>
          <p14:tracePt t="12647" x="3270250" y="5327650"/>
          <p14:tracePt t="12656" x="3270250" y="5370513"/>
          <p14:tracePt t="12660" x="3270250" y="5405438"/>
          <p14:tracePt t="12672" x="3270250" y="5413375"/>
          <p14:tracePt t="12676" x="3270250" y="5430838"/>
          <p14:tracePt t="12928" x="3279775" y="5472113"/>
          <p14:tracePt t="12932" x="3279775" y="5481638"/>
          <p14:tracePt t="12945" x="3279775" y="5497513"/>
          <p14:tracePt t="12949" x="3287713" y="5532438"/>
          <p14:tracePt t="12965" x="3313113" y="5583238"/>
          <p14:tracePt t="12977" x="3322638" y="5616575"/>
          <p14:tracePt t="12981" x="3330575" y="5651500"/>
          <p14:tracePt t="12992" x="3338513" y="5684838"/>
          <p14:tracePt t="12996" x="3348038" y="5719763"/>
          <p14:tracePt t="13007" x="3348038" y="5745163"/>
          <p14:tracePt t="13011" x="3348038" y="5753100"/>
          <p14:tracePt t="13025" x="3348038" y="5778500"/>
          <p14:tracePt t="13031" x="3348038" y="5788025"/>
          <p14:tracePt t="13472" x="3330575" y="5795963"/>
          <p14:tracePt t="13477" x="3322638" y="5803900"/>
          <p14:tracePt t="13489" x="3297238" y="5813425"/>
          <p14:tracePt t="13492" x="3262313" y="5829300"/>
          <p14:tracePt t="13505" x="3211513" y="5864225"/>
          <p14:tracePt t="13508" x="3160713" y="5889625"/>
          <p14:tracePt t="13520" x="3127375" y="5915025"/>
          <p14:tracePt t="13524" x="3092450" y="5932488"/>
          <p14:tracePt t="13535" x="3074988" y="5940425"/>
          <p14:tracePt t="13539" x="3059113" y="5940425"/>
          <p14:tracePt t="13552" x="3049588" y="5957888"/>
          <p14:tracePt t="13556" x="3024188" y="5965825"/>
          <p14:tracePt t="13568" x="2998788" y="5999163"/>
          <p14:tracePt t="13571" x="2998788" y="6024563"/>
          <p14:tracePt t="13583" x="2990850" y="6067425"/>
          <p14:tracePt t="13587" x="2973388" y="6127750"/>
          <p14:tracePt t="13600" x="2973388" y="6186488"/>
          <p14:tracePt t="13604" x="2973388" y="6254750"/>
          <p14:tracePt t="13616" x="2973388" y="6313488"/>
          <p14:tracePt t="13620" x="2973388" y="6348413"/>
          <p14:tracePt t="13631" x="2973388" y="6373813"/>
          <p14:tracePt t="13635" x="2965450" y="6373813"/>
          <p14:tracePt t="13713" x="2965450" y="6338888"/>
          <p14:tracePt t="13722" x="2965450" y="6313488"/>
          <p14:tracePt t="13728" x="2982913" y="6262688"/>
          <p14:tracePt t="13731" x="2990850" y="6186488"/>
          <p14:tracePt t="13744" x="3016250" y="6084888"/>
          <p14:tracePt t="13749" x="3041650" y="5983288"/>
          <p14:tracePt t="13765" x="3049588" y="5803900"/>
          <p14:tracePt t="13775" x="3049588" y="5710238"/>
          <p14:tracePt t="13781" x="3049588" y="5641975"/>
          <p14:tracePt t="13791" x="3024188" y="5583238"/>
          <p14:tracePt t="13795" x="3008313" y="5532438"/>
          <p14:tracePt t="13812" x="2955925" y="5456238"/>
          <p14:tracePt t="13823" x="2947988" y="5446713"/>
          <p14:tracePt t="13828" x="2947988" y="5438775"/>
          <p14:tracePt t="13888" x="2940050" y="5438775"/>
          <p14:tracePt t="13904" x="2930525" y="5438775"/>
          <p14:tracePt t="13908" x="2930525" y="5446713"/>
          <p14:tracePt t="13920" x="2930525" y="5456238"/>
          <p14:tracePt t="13925" x="2930525" y="5464175"/>
          <p14:tracePt t="13935" x="2930525" y="5472113"/>
          <p14:tracePt t="14067" x="2940050" y="5472113"/>
          <p14:tracePt t="14080" x="2947988" y="5446713"/>
          <p14:tracePt t="14083" x="2955925" y="5421313"/>
          <p14:tracePt t="14097" x="2955925" y="5413375"/>
          <p14:tracePt t="14101" x="2947988" y="5387975"/>
          <p14:tracePt t="14113" x="2930525" y="5362575"/>
          <p14:tracePt t="14116" x="2922588" y="5345113"/>
          <p14:tracePt t="14130" x="2879725" y="5311775"/>
          <p14:tracePt t="14135" x="2828925" y="5260975"/>
          <p14:tracePt t="14147" x="2803525" y="5235575"/>
          <p14:tracePt t="14152" x="2770188" y="5208588"/>
          <p14:tracePt t="14162" x="2735263" y="5183188"/>
          <p14:tracePt t="14167" x="2693988" y="5149850"/>
          <p14:tracePt t="14179" x="2659063" y="5124450"/>
          <p14:tracePt t="14182" x="2651125" y="5116513"/>
          <p14:tracePt t="14246" x="2659063" y="5099050"/>
          <p14:tracePt t="14258" x="2676525" y="5081588"/>
          <p14:tracePt t="14269" x="2684463" y="5073650"/>
          <p14:tracePt t="14274" x="2727325" y="5038725"/>
          <p14:tracePt t="14278" x="2744788" y="5030788"/>
          <p14:tracePt t="14288" x="2760663" y="5022850"/>
          <p14:tracePt t="14293" x="2778125" y="5013325"/>
          <p14:tracePt t="14306" x="2786063" y="5013325"/>
          <p14:tracePt t="14313" x="2786063" y="5005388"/>
          <p14:tracePt t="14337" x="2786063" y="4997450"/>
          <p14:tracePt t="14354" x="2786063" y="4987925"/>
          <p14:tracePt t="14359" x="2786063" y="4979988"/>
          <p14:tracePt t="14370" x="2786063" y="4972050"/>
          <p14:tracePt t="14374" x="2786063" y="4954588"/>
          <p14:tracePt t="14386" x="2786063" y="4937125"/>
          <p14:tracePt t="14389" x="2786063" y="4929188"/>
          <p14:tracePt t="14401" x="2786063" y="4903788"/>
          <p14:tracePt t="14406" x="2795588" y="4868863"/>
          <p14:tracePt t="14418" x="2803525" y="4852988"/>
          <p14:tracePt t="14422" x="2811463" y="4818063"/>
          <p14:tracePt t="14434" x="2811463" y="4792663"/>
          <p14:tracePt t="14438" x="2811463" y="4759325"/>
          <p14:tracePt t="14450" x="2811463" y="4733925"/>
          <p14:tracePt t="14453" x="2811463" y="4699000"/>
          <p14:tracePt t="14465" x="2803525" y="4665663"/>
          <p14:tracePt t="14469" x="2786063" y="4630738"/>
          <p14:tracePt t="14482" x="2770188" y="4597400"/>
          <p14:tracePt t="14486" x="2760663" y="4572000"/>
          <p14:tracePt t="14502" x="2752725" y="4538663"/>
          <p14:tracePt t="14513" x="2752725" y="4521200"/>
          <p14:tracePt t="14516" x="2760663" y="4478338"/>
          <p14:tracePt t="14530" x="2795588" y="4435475"/>
          <p14:tracePt t="14534" x="2811463" y="4402138"/>
          <p14:tracePt t="14547" x="2838450" y="4351338"/>
          <p14:tracePt t="14552" x="2879725" y="4291013"/>
          <p14:tracePt t="14563" x="2922588" y="4224338"/>
          <p14:tracePt t="14567" x="2955925" y="4164013"/>
          <p14:tracePt t="14579" x="2982913" y="4113213"/>
          <p14:tracePt t="14583" x="2998788" y="4070350"/>
          <p14:tracePt t="14594" x="3008313" y="4037013"/>
          <p14:tracePt t="14596" x="2998788" y="3986213"/>
          <p14:tracePt t="14615" x="2973388" y="3892550"/>
          <p14:tracePt t="14633" x="2930525" y="3790950"/>
          <p14:tracePt t="14643" x="2914650" y="3722688"/>
          <p14:tracePt t="14647" x="2905125" y="3679825"/>
          <p14:tracePt t="14658" x="2897188" y="3646488"/>
          <p14:tracePt t="14663" x="2897188" y="3611563"/>
          <p14:tracePt t="14678" x="2897188" y="3552825"/>
          <p14:tracePt t="14694" x="2897188" y="3484563"/>
          <p14:tracePt t="14705" x="2905125" y="3441700"/>
          <p14:tracePt t="14712" x="2905125" y="3398838"/>
          <p14:tracePt t="14721" x="2914650" y="3348038"/>
          <p14:tracePt t="14728" x="2914650" y="3305175"/>
          <p14:tracePt t="14738" x="2914650" y="3246438"/>
          <p14:tracePt t="14743" x="2914650" y="3203575"/>
          <p14:tracePt t="14754" x="2914650" y="3144838"/>
          <p14:tracePt t="14758" x="2914650" y="3101975"/>
          <p14:tracePt t="14770" x="2914650" y="3059113"/>
          <p14:tracePt t="14773" x="2914650" y="3016250"/>
          <p14:tracePt t="14786" x="2914650" y="2982913"/>
          <p14:tracePt t="14790" x="2914650" y="2949575"/>
          <p14:tracePt t="14802" x="2914650" y="2906713"/>
          <p14:tracePt t="14806" x="2914650" y="2881313"/>
          <p14:tracePt t="14822" x="2897188" y="2787650"/>
          <p14:tracePt t="14833" x="2889250" y="2727325"/>
          <p14:tracePt t="14836" x="2879725" y="2668588"/>
          <p14:tracePt t="14849" x="2863850" y="2608263"/>
          <p14:tracePt t="14853" x="2846388" y="2549525"/>
          <p14:tracePt t="14865" x="2838450" y="2498725"/>
          <p14:tracePt t="14870" x="2828925" y="2430463"/>
          <p14:tracePt t="14896" x="2820988" y="2379663"/>
          <p14:tracePt t="14934" x="2820988" y="2413000"/>
          <p14:tracePt t="14946" x="2820988" y="2455863"/>
          <p14:tracePt t="14951" x="2820988" y="2600325"/>
          <p14:tracePt t="14963" x="2820988" y="2787650"/>
          <p14:tracePt t="14969" x="2803525" y="3144838"/>
          <p14:tracePt t="14978" x="2760663" y="3527425"/>
          <p14:tracePt t="14981" x="2684463" y="3976688"/>
          <p14:tracePt t="14994" x="2608263" y="4376738"/>
          <p14:tracePt t="14999" x="2514600" y="4775200"/>
          <p14:tracePt t="15015" x="2395538" y="5387975"/>
          <p14:tracePt t="15026" x="2352675" y="5583238"/>
          <p14:tracePt t="15033" x="2311400" y="5753100"/>
          <p14:tracePt t="15041" x="2293938" y="5872163"/>
          <p14:tracePt t="15046" x="2268538" y="5973763"/>
          <p14:tracePt t="15057" x="2260600" y="6049963"/>
          <p14:tracePt t="15062" x="2251075" y="6092825"/>
          <p14:tracePt t="15075" x="2243138" y="6127750"/>
          <p14:tracePt t="15081" x="2235200" y="6127750"/>
          <p14:tracePt t="15330" x="2235200" y="6110288"/>
          <p14:tracePt t="15335" x="2235200" y="6076950"/>
          <p14:tracePt t="15347" x="2243138" y="5999163"/>
          <p14:tracePt t="15351" x="2251075" y="5889625"/>
          <p14:tracePt t="15364" x="2268538" y="5761038"/>
          <p14:tracePt t="15368" x="2276475" y="5634038"/>
          <p14:tracePt t="15379" x="2276475" y="5514975"/>
          <p14:tracePt t="15383" x="2276475" y="5421313"/>
          <p14:tracePt t="15394" x="2276475" y="5345113"/>
          <p14:tracePt t="15397" x="2276475" y="5337175"/>
          <p14:tracePt t="15417" x="2276475" y="5294313"/>
          <p14:tracePt t="15434" x="2276475" y="5276850"/>
          <p14:tracePt t="15443" x="2276475" y="5251450"/>
          <p14:tracePt t="15447" x="2268538" y="5251450"/>
          <p14:tracePt t="15459" x="2268538" y="5235575"/>
          <p14:tracePt t="15464" x="2268538" y="5226050"/>
          <p14:tracePt t="15527" x="2293938" y="5208588"/>
          <p14:tracePt t="15538" x="2370138" y="5183188"/>
          <p14:tracePt t="15542" x="2471738" y="5149850"/>
          <p14:tracePt t="15554" x="2600325" y="5106988"/>
          <p14:tracePt t="15558" x="2727325" y="5064125"/>
          <p14:tracePt t="15569" x="2846388" y="5030788"/>
          <p14:tracePt t="15573" x="2982913" y="4979988"/>
          <p14:tracePt t="15585" x="3067050" y="4946650"/>
          <p14:tracePt t="15589" x="3160713" y="4911725"/>
          <p14:tracePt t="15602" x="3203575" y="4886325"/>
          <p14:tracePt t="15606" x="3211513" y="4878388"/>
          <p14:tracePt t="16182" x="3203575" y="4878388"/>
          <p14:tracePt t="16195" x="3143250" y="4894263"/>
          <p14:tracePt t="16199" x="3067050" y="4903788"/>
          <p14:tracePt t="16211" x="2930525" y="4903788"/>
          <p14:tracePt t="16214" x="2778125" y="4903788"/>
          <p14:tracePt t="16227" x="2633663" y="4903788"/>
          <p14:tracePt t="16230" x="2506663" y="4903788"/>
          <p14:tracePt t="16244" x="2413000" y="4903788"/>
          <p14:tracePt t="16246" x="2327275" y="4903788"/>
          <p14:tracePt t="16262" x="2268538" y="4903788"/>
          <p14:tracePt t="16266" x="2225675" y="4903788"/>
          <p14:tracePt t="16279" x="2217738" y="4903788"/>
          <p14:tracePt t="16306" x="2217738" y="4894263"/>
          <p14:tracePt t="16328" x="2217738" y="4886325"/>
          <p14:tracePt t="16340" x="2217738" y="4878388"/>
          <p14:tracePt t="16343" x="2225675" y="4843463"/>
          <p14:tracePt t="16355" x="2235200" y="4818063"/>
          <p14:tracePt t="16360" x="2243138" y="4792663"/>
          <p14:tracePt t="16370" x="2243138" y="4775200"/>
          <p14:tracePt t="16376" x="2243138" y="4759325"/>
          <p14:tracePt t="16393" x="2251075" y="4724400"/>
          <p14:tracePt t="16402" x="2251075" y="4691063"/>
          <p14:tracePt t="16407" x="2251075" y="4657725"/>
          <p14:tracePt t="16420" x="2251075" y="4622800"/>
          <p14:tracePt t="16423" x="2251075" y="4597400"/>
          <p14:tracePt t="16436" x="2251075" y="4554538"/>
          <p14:tracePt t="16439" x="2251075" y="4503738"/>
          <p14:tracePt t="16451" x="2243138" y="4460875"/>
          <p14:tracePt t="16455" x="2235200" y="4410075"/>
          <p14:tracePt t="16469" x="2225675" y="4376738"/>
          <p14:tracePt t="16472" x="2217738" y="4368800"/>
          <p14:tracePt t="16483" x="2217738" y="4351338"/>
          <p14:tracePt t="16487" x="2217738" y="4333875"/>
          <p14:tracePt t="16499" x="2208213" y="4325938"/>
          <p14:tracePt t="16519" x="2208213" y="4316413"/>
          <p14:tracePt t="16532" x="2208213" y="4308475"/>
          <p14:tracePt t="16536" x="2217738" y="4308475"/>
          <p14:tracePt t="16547" x="2225675" y="4300538"/>
          <p14:tracePt t="16551" x="2251075" y="4291013"/>
          <p14:tracePt t="16563" x="2286000" y="4265613"/>
          <p14:tracePt t="16567" x="2301875" y="4257675"/>
          <p14:tracePt t="16579" x="2311400" y="4257675"/>
          <p14:tracePt t="16584" x="2344738" y="4240213"/>
          <p14:tracePt t="16596" x="2370138" y="4224338"/>
          <p14:tracePt t="16599" x="2395538" y="4214813"/>
          <p14:tracePt t="16612" x="2430463" y="4189413"/>
          <p14:tracePt t="16614" x="2455863" y="4181475"/>
          <p14:tracePt t="16628" x="2463800" y="4171950"/>
          <p14:tracePt t="16633" x="2481263" y="4171950"/>
          <p14:tracePt t="16644" x="2497138" y="4164013"/>
          <p14:tracePt t="16646" x="2514600" y="4156075"/>
          <p14:tracePt t="16664" x="2532063" y="4146550"/>
          <p14:tracePt t="16680" x="2540000" y="4146550"/>
          <p14:tracePt t="16695" x="2549525" y="4138613"/>
          <p14:tracePt t="16707" x="2565400" y="4138613"/>
          <p14:tracePt t="16724" x="2582863" y="4138613"/>
          <p14:tracePt t="16729" x="2590800" y="4138613"/>
          <p14:tracePt t="16740" x="2600325" y="4146550"/>
          <p14:tracePt t="16756" x="2608263" y="4146550"/>
          <p14:tracePt t="19208" x="2625725" y="4113213"/>
          <p14:tracePt t="19219" x="2676525" y="4027488"/>
          <p14:tracePt t="19225" x="2701925" y="3951288"/>
          <p14:tracePt t="19233" x="2735263" y="3892550"/>
          <p14:tracePt t="19237" x="2752725" y="3832225"/>
          <p14:tracePt t="19248" x="2760663" y="3824288"/>
          <p14:tracePt t="19254" x="2760663" y="3806825"/>
          <p14:tracePt t="19265" x="2760663" y="3790950"/>
          <p14:tracePt t="19269" x="2760663" y="3781425"/>
          <p14:tracePt t="19281" x="2760663" y="3773488"/>
          <p14:tracePt t="19284" x="2760663" y="3763963"/>
          <p14:tracePt t="19416" x="2760663" y="3756025"/>
          <p14:tracePt t="19427" x="2752725" y="3730625"/>
          <p14:tracePt t="19430" x="2752725" y="3722688"/>
          <p14:tracePt t="19441" x="2744788" y="3705225"/>
          <p14:tracePt t="19446" x="2735263" y="3679825"/>
          <p14:tracePt t="19463" x="2735263" y="3629025"/>
          <p14:tracePt t="19477" x="2735263" y="3535363"/>
          <p14:tracePt t="19489" x="2735263" y="3459163"/>
          <p14:tracePt t="19493" x="2735263" y="3398838"/>
          <p14:tracePt t="19505" x="2735263" y="3373438"/>
          <p14:tracePt t="19509" x="2727325" y="3340100"/>
          <p14:tracePt t="19520" x="2719388" y="3305175"/>
          <p14:tracePt t="19525" x="2719388" y="3297238"/>
          <p14:tracePt t="19538" x="2709863" y="3297238"/>
          <p14:tracePt t="21673" x="2709863" y="3263900"/>
          <p14:tracePt t="21686" x="2709863" y="3228975"/>
          <p14:tracePt t="21690" x="2709863" y="3195638"/>
          <p14:tracePt t="21702" x="2709863" y="3170238"/>
          <p14:tracePt t="21707" x="2709863" y="3144838"/>
          <p14:tracePt t="21719" x="2709863" y="3119438"/>
          <p14:tracePt t="21722" x="2719388" y="3094038"/>
          <p14:tracePt t="21732" x="2719388" y="3076575"/>
          <p14:tracePt t="21737" x="2719388" y="3033713"/>
          <p14:tracePt t="21754" x="2719388" y="3008313"/>
          <p14:tracePt t="21767" x="2719388" y="3000375"/>
          <p14:tracePt t="21770" x="2719388" y="2990850"/>
          <p14:tracePt t="21799" x="2719388" y="2982913"/>
          <p14:tracePt t="21832" x="2719388" y="2965450"/>
          <p14:tracePt t="21836" x="2719388" y="2957513"/>
          <p14:tracePt t="21847" x="2719388" y="2932113"/>
          <p14:tracePt t="21852" x="2719388" y="2906713"/>
          <p14:tracePt t="21863" x="2719388" y="2889250"/>
          <p14:tracePt t="21867" x="2719388" y="2871788"/>
          <p14:tracePt t="21879" x="2719388" y="2863850"/>
          <p14:tracePt t="21884" x="2719388" y="2855913"/>
          <p14:tracePt t="21908" x="2719388" y="2846388"/>
          <p14:tracePt t="22792" x="2693988" y="2863850"/>
          <p14:tracePt t="22797" x="2659063" y="2881313"/>
          <p14:tracePt t="22807" x="2633663" y="2897188"/>
          <p14:tracePt t="22811" x="2625725" y="2897188"/>
          <p14:tracePt t="22828" x="2616200" y="2897188"/>
          <p14:tracePt t="22842" x="2616200" y="2906713"/>
          <p14:tracePt t="24632" x="2625725" y="2889250"/>
          <p14:tracePt t="24645" x="2641600" y="2795588"/>
          <p14:tracePt t="24648" x="2641600" y="2676525"/>
          <p14:tracePt t="24659" x="2641600" y="2574925"/>
          <p14:tracePt t="24663" x="2616200" y="2473325"/>
          <p14:tracePt t="24675" x="2574925" y="2387600"/>
          <p14:tracePt t="24679" x="2506663" y="2293938"/>
          <p14:tracePt t="24695" x="2370138" y="2124075"/>
          <p14:tracePt t="24708" x="2311400" y="2055813"/>
          <p14:tracePt t="24711" x="2260600" y="2005013"/>
          <p14:tracePt t="24724" x="2225675" y="1971675"/>
          <p14:tracePt t="24726" x="2217738" y="1963738"/>
          <p14:tracePt t="25307" x="2225675" y="1963738"/>
          <p14:tracePt t="25318" x="2251075" y="1963738"/>
          <p14:tracePt t="25322" x="2268538" y="1963738"/>
          <p14:tracePt t="25334" x="2311400" y="1963738"/>
          <p14:tracePt t="25340" x="2344738" y="1963738"/>
          <p14:tracePt t="25349" x="2362200" y="1963738"/>
          <p14:tracePt t="25353" x="2395538" y="1963738"/>
          <p14:tracePt t="25366" x="2420938" y="1963738"/>
          <p14:tracePt t="25377" x="2446338" y="1963738"/>
          <p14:tracePt t="25380" x="2455863" y="1963738"/>
          <p14:tracePt t="25384" x="2471738" y="1963738"/>
          <p14:tracePt t="25396" x="2481263" y="1963738"/>
          <p14:tracePt t="26512" x="2514600" y="1954213"/>
          <p14:tracePt t="26517" x="2524125" y="1946275"/>
          <p14:tracePt t="26526" x="2616200" y="1920875"/>
          <p14:tracePt t="26532" x="2752725" y="1895475"/>
          <p14:tracePt t="26544" x="2990850" y="1870075"/>
          <p14:tracePt t="26547" x="3313113" y="1852613"/>
          <p14:tracePt t="26559" x="3611563" y="1835150"/>
          <p14:tracePt t="26563" x="3873500" y="1835150"/>
          <p14:tracePt t="26575" x="4129088" y="1835150"/>
          <p14:tracePt t="26580" x="4392613" y="1835150"/>
          <p14:tracePt t="26593" x="4681538" y="1835150"/>
          <p14:tracePt t="26597" x="4970463" y="1835150"/>
          <p14:tracePt t="26608" x="5259388" y="1835150"/>
          <p14:tracePt t="26612" x="5581650" y="1835150"/>
          <p14:tracePt t="26625" x="5870575" y="1835150"/>
          <p14:tracePt t="26627" x="6159500" y="1835150"/>
          <p14:tracePt t="26639" x="6448425" y="1835150"/>
          <p14:tracePt t="26642" x="6711950" y="1835150"/>
          <p14:tracePt t="26659" x="7119938" y="1835150"/>
          <p14:tracePt t="26676" x="7426325" y="1835150"/>
          <p14:tracePt t="26691" x="7723188" y="1835150"/>
          <p14:tracePt t="26707" x="7986713" y="1835150"/>
          <p14:tracePt t="26725" x="8199438" y="1835150"/>
          <p14:tracePt t="26742" x="8266113" y="1844675"/>
          <p14:tracePt t="26894" x="8250238" y="1852613"/>
          <p14:tracePt t="26910" x="8240713" y="1852613"/>
          <p14:tracePt t="26928" x="8240713" y="1860550"/>
          <p14:tracePt t="26943" x="8232775" y="1860550"/>
          <p14:tracePt t="27168" x="8224838" y="1860550"/>
          <p14:tracePt t="27172" x="8181975" y="1878013"/>
          <p14:tracePt t="27183" x="8156575" y="1878013"/>
          <p14:tracePt t="27189" x="8105775" y="1878013"/>
          <p14:tracePt t="27199" x="8029575" y="1878013"/>
          <p14:tracePt t="27208" x="7926388" y="1878013"/>
          <p14:tracePt t="27217" x="7807325" y="1878013"/>
          <p14:tracePt t="27222" x="7680325" y="1878013"/>
          <p14:tracePt t="27231" x="7527925" y="1878013"/>
          <p14:tracePt t="27235" x="7366000" y="1878013"/>
          <p14:tracePt t="27248" x="7229475" y="1878013"/>
          <p14:tracePt t="27251" x="7102475" y="1878013"/>
          <p14:tracePt t="27264" x="6975475" y="1878013"/>
          <p14:tracePt t="27267" x="6864350" y="1878013"/>
          <p14:tracePt t="27279" x="6762750" y="1878013"/>
          <p14:tracePt t="27283" x="6678613" y="1878013"/>
          <p14:tracePt t="27296" x="6610350" y="1878013"/>
          <p14:tracePt t="27299" x="6550025" y="1878013"/>
          <p14:tracePt t="27313" x="6516688" y="1878013"/>
          <p14:tracePt t="27315" x="6508750" y="1878013"/>
          <p14:tracePt t="27376" x="6516688" y="1878013"/>
          <p14:tracePt t="27379" x="6550025" y="1878013"/>
          <p14:tracePt t="27392" x="6567488" y="1870075"/>
          <p14:tracePt t="27401" x="6626225" y="1860550"/>
          <p14:tracePt t="27409" x="6704013" y="1844675"/>
          <p14:tracePt t="27414" x="6788150" y="1819275"/>
          <p14:tracePt t="27423" x="6864350" y="1784350"/>
          <p14:tracePt t="27426" x="6958013" y="1751013"/>
          <p14:tracePt t="27439" x="7026275" y="1733550"/>
          <p14:tracePt t="27443" x="7102475" y="1725613"/>
          <p14:tracePt t="27456" x="7162800" y="1700213"/>
          <p14:tracePt t="27459" x="7221538" y="1690688"/>
          <p14:tracePt t="27472" x="7256463" y="1690688"/>
          <p14:tracePt t="27475" x="7289800" y="1690688"/>
          <p14:tracePt t="27489" x="7315200" y="1682750"/>
          <p14:tracePt t="27491" x="7348538" y="1682750"/>
          <p14:tracePt t="27508" x="7383463" y="1682750"/>
          <p14:tracePt t="27523" x="7400925" y="1682750"/>
          <p14:tracePt t="27535" x="7408863" y="1682750"/>
          <p14:tracePt t="27541" x="7416800" y="1682750"/>
          <p14:tracePt t="27551" x="7434263" y="1682750"/>
          <p14:tracePt t="27556" x="7442200" y="1690688"/>
          <p14:tracePt t="27566" x="7451725" y="1690688"/>
          <p14:tracePt t="27572" x="7485063" y="1700213"/>
          <p14:tracePt t="27582" x="7502525" y="1708150"/>
          <p14:tracePt t="27589" x="7545388" y="1716088"/>
          <p14:tracePt t="27598" x="7553325" y="1725613"/>
          <p14:tracePt t="29248" x="7586663" y="1725613"/>
          <p14:tracePt t="29260" x="7731125" y="1766888"/>
          <p14:tracePt t="29267" x="7943850" y="1844675"/>
          <p14:tracePt t="29275" x="8121650" y="1911350"/>
          <p14:tracePt t="29280" x="8308975" y="1979613"/>
          <p14:tracePt t="29291" x="8462963" y="2047875"/>
          <p14:tracePt t="29294" x="8597900" y="2098675"/>
          <p14:tracePt t="29308" x="8709025" y="2141538"/>
          <p14:tracePt t="29312" x="8818563" y="2200275"/>
          <p14:tracePt t="29324" x="8904288" y="2235200"/>
          <p14:tracePt t="29327" x="8980488" y="2278063"/>
          <p14:tracePt t="29339" x="9031288" y="2328863"/>
          <p14:tracePt t="29343" x="9074150" y="2379663"/>
          <p14:tracePt t="29360" x="9124950" y="2455863"/>
          <p14:tracePt t="29375" x="9124950" y="2463800"/>
          <p14:tracePt t="29906" x="9107488" y="2473325"/>
          <p14:tracePt t="29921" x="8980488" y="2481263"/>
          <p14:tracePt t="29934" x="8912225" y="2481263"/>
          <p14:tracePt t="29940" x="8869363" y="2481263"/>
          <p14:tracePt t="29950" x="8853488" y="2481263"/>
          <p14:tracePt t="29955" x="8836025" y="2481263"/>
          <p14:tracePt t="29968" x="8793163" y="2481263"/>
          <p14:tracePt t="29982" x="8750300" y="2481263"/>
          <p14:tracePt t="29989" x="8666163" y="2481263"/>
          <p14:tracePt t="29998" x="8555038" y="2481263"/>
          <p14:tracePt t="30001" x="8428038" y="2481263"/>
          <p14:tracePt t="30014" x="8301038" y="2481263"/>
          <p14:tracePt t="30017" x="8189913" y="2481263"/>
          <p14:tracePt t="30030" x="8088313" y="2481263"/>
          <p14:tracePt t="30034" x="8004175" y="2481263"/>
          <p14:tracePt t="30047" x="7935913" y="2481263"/>
          <p14:tracePt t="30050" x="7875588" y="2481263"/>
          <p14:tracePt t="30062" x="7824788" y="2481263"/>
          <p14:tracePt t="30065" x="7766050" y="2473325"/>
          <p14:tracePt t="30077" x="7723188" y="2463800"/>
          <p14:tracePt t="30081" x="7662863" y="2463800"/>
          <p14:tracePt t="30094" x="7604125" y="2463800"/>
          <p14:tracePt t="30096" x="7535863" y="2447925"/>
          <p14:tracePt t="30110" x="7459663" y="2438400"/>
          <p14:tracePt t="30113" x="7373938" y="2438400"/>
          <p14:tracePt t="30127" x="7281863" y="2438400"/>
          <p14:tracePt t="30130" x="7162800" y="2438400"/>
          <p14:tracePt t="30142" x="7034213" y="2430463"/>
          <p14:tracePt t="30144" x="6881813" y="2413000"/>
          <p14:tracePt t="30158" x="6737350" y="2405063"/>
          <p14:tracePt t="30162" x="6542088" y="2379663"/>
          <p14:tracePt t="30174" x="6235700" y="2344738"/>
          <p14:tracePt t="30178" x="5938838" y="2311400"/>
          <p14:tracePt t="30191" x="5573713" y="2260600"/>
          <p14:tracePt t="30193" x="5276850" y="2227263"/>
          <p14:tracePt t="30205" x="4919663" y="2184400"/>
          <p14:tracePt t="30209" x="4613275" y="2133600"/>
          <p14:tracePt t="30226" x="4027488" y="2055813"/>
          <p14:tracePt t="30241" x="3627438" y="2014538"/>
          <p14:tracePt t="30255" x="3482975" y="2005013"/>
          <p14:tracePt t="30259" x="3373438" y="1989138"/>
          <p14:tracePt t="30274" x="3211513" y="1979613"/>
          <p14:tracePt t="30291" x="3160713" y="1979613"/>
          <p14:tracePt t="30390" x="3135313" y="1979613"/>
          <p14:tracePt t="30404" x="3092450" y="1989138"/>
          <p14:tracePt t="30414" x="3049588" y="2005013"/>
          <p14:tracePt t="30420" x="2998788" y="2014538"/>
          <p14:tracePt t="30430" x="2940050" y="2022475"/>
          <p14:tracePt t="30434" x="2879725" y="2030413"/>
          <p14:tracePt t="30444" x="2820988" y="2039938"/>
          <p14:tracePt t="30448" x="2786063" y="2047875"/>
          <p14:tracePt t="30460" x="2760663" y="2047875"/>
          <p14:tracePt t="30464" x="2744788" y="2047875"/>
          <p14:tracePt t="30477" x="2735263" y="2047875"/>
          <p14:tracePt t="30494" x="2727325" y="2047875"/>
          <p14:tracePt t="30510" x="2709863" y="2047875"/>
          <p14:tracePt t="30514" x="2684463" y="2047875"/>
          <p14:tracePt t="30526" x="2659063" y="2047875"/>
          <p14:tracePt t="30529" x="2616200" y="2047875"/>
          <p14:tracePt t="30541" x="2574925" y="2047875"/>
          <p14:tracePt t="30545" x="2549525" y="2047875"/>
          <p14:tracePt t="30560" x="2524125" y="2047875"/>
          <p14:tracePt t="30566" x="2497138" y="2039938"/>
          <p14:tracePt t="30579" x="2438400" y="2022475"/>
          <p14:tracePt t="30596" x="2413000" y="2014538"/>
          <p14:tracePt t="30605" x="2405063" y="2014538"/>
          <p14:tracePt t="30609" x="2387600" y="2005013"/>
          <p14:tracePt t="30626" x="2379663" y="2005013"/>
          <p14:tracePt t="30643" x="2362200" y="1997075"/>
          <p14:tracePt t="30654" x="2352675" y="1989138"/>
          <p14:tracePt t="30657" x="2336800" y="1979613"/>
          <p14:tracePt t="30671" x="2327275" y="1979613"/>
          <p14:tracePt t="30673" x="2311400" y="1979613"/>
          <p14:tracePt t="30689" x="2293938" y="1971675"/>
          <p14:tracePt t="30708" x="2268538" y="1946275"/>
          <p14:tracePt t="30724" x="2225675" y="1946275"/>
          <p14:tracePt t="30734" x="2192338" y="1938338"/>
          <p14:tracePt t="30740" x="2166938" y="1928813"/>
          <p14:tracePt t="30753" x="2098675" y="1928813"/>
          <p14:tracePt t="30769" x="2038350" y="1920875"/>
          <p14:tracePt t="30782" x="2005013" y="1920875"/>
          <p14:tracePt t="30787" x="1987550" y="1920875"/>
          <p14:tracePt t="30799" x="1971675" y="1920875"/>
          <p14:tracePt t="30805" x="1946275" y="1920875"/>
          <p14:tracePt t="30815" x="1920875" y="1920875"/>
          <p14:tracePt t="30834" x="1893888" y="1920875"/>
          <p14:tracePt t="30862" x="1885950" y="1920875"/>
          <p14:tracePt t="31025" x="1885950" y="1928813"/>
          <p14:tracePt t="31038" x="1885950" y="1946275"/>
          <p14:tracePt t="31042" x="1885950" y="1989138"/>
          <p14:tracePt t="31054" x="1885950" y="2065338"/>
          <p14:tracePt t="31058" x="1885950" y="2149475"/>
          <p14:tracePt t="31071" x="1885950" y="2217738"/>
          <p14:tracePt t="31074" x="1885950" y="2303463"/>
          <p14:tracePt t="31092" x="1885950" y="2463800"/>
          <p14:tracePt t="31106" x="1893888" y="2592388"/>
          <p14:tracePt t="31118" x="1893888" y="2633663"/>
          <p14:tracePt t="31121" x="1903413" y="2668588"/>
          <p14:tracePt t="31133" x="1903413" y="2676525"/>
          <p14:tracePt t="31218" x="1903413" y="2617788"/>
          <p14:tracePt t="31231" x="1903413" y="2566988"/>
          <p14:tracePt t="31234" x="1903413" y="2481263"/>
          <p14:tracePt t="31246" x="1893888" y="2387600"/>
          <p14:tracePt t="31249" x="1868488" y="2319338"/>
          <p14:tracePt t="31260" x="1843088" y="2252663"/>
          <p14:tracePt t="31265" x="1809750" y="2192338"/>
          <p14:tracePt t="31279" x="1776413" y="2133600"/>
          <p14:tracePt t="31281" x="1758950" y="2090738"/>
          <p14:tracePt t="31297" x="1733550" y="2047875"/>
          <p14:tracePt t="31300" x="1733550" y="2030413"/>
          <p14:tracePt t="31313" x="1724025" y="2022475"/>
          <p14:tracePt t="31348" x="1733550" y="2014538"/>
          <p14:tracePt t="31361" x="1776413" y="1997075"/>
          <p14:tracePt t="31365" x="1852613" y="1971675"/>
          <p14:tracePt t="31376" x="1971675" y="1928813"/>
          <p14:tracePt t="31380" x="2090738" y="1895475"/>
          <p14:tracePt t="31393" x="2235200" y="1852613"/>
          <p14:tracePt t="31396" x="2413000" y="1793875"/>
          <p14:tracePt t="31407" x="2616200" y="1733550"/>
          <p14:tracePt t="31412" x="2786063" y="1700213"/>
          <p14:tracePt t="31424" x="2982913" y="1657350"/>
          <p14:tracePt t="31428" x="3168650" y="1631950"/>
          <p14:tracePt t="31440" x="3355975" y="1614488"/>
          <p14:tracePt t="31449" x="3500438" y="1606550"/>
          <p14:tracePt t="31455" x="3636963" y="1606550"/>
          <p14:tracePt t="31458" x="3763963" y="1614488"/>
          <p14:tracePt t="31471" x="3848100" y="1631950"/>
          <p14:tracePt t="31474" x="3908425" y="1639888"/>
          <p14:tracePt t="31496" x="3933825" y="1649413"/>
          <p14:tracePt t="31537" x="3933825" y="1657350"/>
          <p14:tracePt t="31541" x="3941763" y="1674813"/>
          <p14:tracePt t="31555" x="3951288" y="1700213"/>
          <p14:tracePt t="31569" x="3959225" y="1725613"/>
          <p14:tracePt t="31573" x="3976688" y="1758950"/>
          <p14:tracePt t="31584" x="3984625" y="1776413"/>
          <p14:tracePt t="31588" x="3992563" y="1801813"/>
          <p14:tracePt t="31599" x="4010025" y="1827213"/>
          <p14:tracePt t="31604" x="4017963" y="1852613"/>
          <p14:tracePt t="31616" x="4027488" y="1870075"/>
          <p14:tracePt t="31621" x="4044950" y="1903413"/>
          <p14:tracePt t="31632" x="4052888" y="1954213"/>
          <p14:tracePt t="31638" x="4060825" y="1997075"/>
          <p14:tracePt t="31648" x="4060825" y="2030413"/>
          <p14:tracePt t="31656" x="4060825" y="2065338"/>
          <p14:tracePt t="31664" x="4060825" y="2090738"/>
          <p14:tracePt t="31671" x="4027488" y="2166938"/>
          <p14:tracePt t="31680" x="4002088" y="2217738"/>
          <p14:tracePt t="31686" x="3959225" y="2268538"/>
          <p14:tracePt t="31696" x="3916363" y="2319338"/>
          <p14:tracePt t="31700" x="3865563" y="2362200"/>
          <p14:tracePt t="31712" x="3814763" y="2397125"/>
          <p14:tracePt t="31715" x="3756025" y="2422525"/>
          <p14:tracePt t="31727" x="3687763" y="2455863"/>
          <p14:tracePt t="31732" x="3627438" y="2489200"/>
          <p14:tracePt t="31744" x="3551238" y="2516188"/>
          <p14:tracePt t="31748" x="3475038" y="2541588"/>
          <p14:tracePt t="31760" x="3381375" y="2549525"/>
          <p14:tracePt t="31763" x="3279775" y="2566988"/>
          <p14:tracePt t="31776" x="3152775" y="2566988"/>
          <p14:tracePt t="31780" x="3033713" y="2557463"/>
          <p14:tracePt t="31791" x="2905125" y="2549525"/>
          <p14:tracePt t="31796" x="2795588" y="2524125"/>
          <p14:tracePt t="31808" x="2693988" y="2516188"/>
          <p14:tracePt t="31812" x="2633663" y="2506663"/>
          <p14:tracePt t="31824" x="2582863" y="2481263"/>
          <p14:tracePt t="31840" x="2574925" y="2481263"/>
          <p14:tracePt t="31952" x="2565400" y="2481263"/>
          <p14:tracePt t="31957" x="2532063" y="2481263"/>
          <p14:tracePt t="31973" x="2463800" y="2463800"/>
          <p14:tracePt t="31987" x="2395538" y="2430463"/>
          <p14:tracePt t="32001" x="2352675" y="2413000"/>
          <p14:tracePt t="32005" x="2327275" y="2405063"/>
          <p14:tracePt t="32016" x="2286000" y="2387600"/>
          <p14:tracePt t="32022" x="2260600" y="2379663"/>
          <p14:tracePt t="32032" x="2235200" y="2371725"/>
          <p14:tracePt t="32037" x="2208213" y="2371725"/>
          <p14:tracePt t="32052" x="2200275" y="2371725"/>
          <p14:tracePt t="32100" x="2217738" y="2371725"/>
          <p14:tracePt t="32112" x="2251075" y="2371725"/>
          <p14:tracePt t="32119" x="2293938" y="2379663"/>
          <p14:tracePt t="32127" x="2319338" y="2379663"/>
          <p14:tracePt t="32132" x="2362200" y="2379663"/>
          <p14:tracePt t="32144" x="2420938" y="2397125"/>
          <p14:tracePt t="32148" x="2506663" y="2405063"/>
          <p14:tracePt t="32160" x="2590800" y="2405063"/>
          <p14:tracePt t="32163" x="2693988" y="2405063"/>
          <p14:tracePt t="32175" x="2803525" y="2405063"/>
          <p14:tracePt t="32180" x="2940050" y="2405063"/>
          <p14:tracePt t="32191" x="3084513" y="2405063"/>
          <p14:tracePt t="32195" x="3194050" y="2405063"/>
          <p14:tracePt t="32208" x="3313113" y="2387600"/>
          <p14:tracePt t="32212" x="3414713" y="2379663"/>
          <p14:tracePt t="32224" x="3482975" y="2371725"/>
          <p14:tracePt t="32227" x="3533775" y="2362200"/>
          <p14:tracePt t="32352" x="3525838" y="2362200"/>
          <p14:tracePt t="32358" x="3500438" y="2362200"/>
          <p14:tracePt t="32371" x="3348038" y="2362200"/>
          <p14:tracePt t="32384" x="3228975" y="2362200"/>
          <p14:tracePt t="32390" x="3084513" y="2362200"/>
          <p14:tracePt t="32399" x="2955925" y="2362200"/>
          <p14:tracePt t="32404" x="2820988" y="2362200"/>
          <p14:tracePt t="32416" x="2701925" y="2344738"/>
          <p14:tracePt t="32424" x="2600325" y="2344738"/>
          <p14:tracePt t="32432" x="2514600" y="2344738"/>
          <p14:tracePt t="32437" x="2463800" y="2344738"/>
          <p14:tracePt t="32448" x="2446338" y="2344738"/>
          <p14:tracePt t="32458" x="2438400" y="2344738"/>
          <p14:tracePt t="32512" x="2446338" y="2344738"/>
          <p14:tracePt t="32519" x="2481263" y="2336800"/>
          <p14:tracePt t="32527" x="2524125" y="2328863"/>
          <p14:tracePt t="32531" x="2608263" y="2328863"/>
          <p14:tracePt t="32544" x="2727325" y="2319338"/>
          <p14:tracePt t="32550" x="2863850" y="2303463"/>
          <p14:tracePt t="32560" x="3008313" y="2293938"/>
          <p14:tracePt t="32562" x="3160713" y="2293938"/>
          <p14:tracePt t="32574" x="3305175" y="2293938"/>
          <p14:tracePt t="32579" x="3424238" y="2293938"/>
          <p14:tracePt t="32592" x="3525838" y="2293938"/>
          <p14:tracePt t="32597" x="3602038" y="2293938"/>
          <p14:tracePt t="32608" x="3670300" y="2293938"/>
          <p14:tracePt t="32613" x="3687763" y="2293938"/>
          <p14:tracePt t="32704" x="3662363" y="2303463"/>
          <p14:tracePt t="32708" x="3636963" y="2311400"/>
          <p14:tracePt t="32720" x="3559175" y="2319338"/>
          <p14:tracePt t="32724" x="3475038" y="2336800"/>
          <p14:tracePt t="32741" x="3211513" y="2397125"/>
          <p14:tracePt t="32756" x="2973388" y="2447925"/>
          <p14:tracePt t="32772" x="2846388" y="2463800"/>
          <p14:tracePt t="32783" x="2820988" y="2463800"/>
          <p14:tracePt t="32786" x="2803525" y="2463800"/>
          <p14:tracePt t="32807" x="2795588" y="2463800"/>
          <p14:tracePt t="32888" x="2820988" y="2463800"/>
          <p14:tracePt t="32898" x="2889250" y="2447925"/>
          <p14:tracePt t="32904" x="2990850" y="2422525"/>
          <p14:tracePt t="32914" x="3100388" y="2405063"/>
          <p14:tracePt t="32921" x="3228975" y="2387600"/>
          <p14:tracePt t="32930" x="3348038" y="2387600"/>
          <p14:tracePt t="32937" x="3432175" y="2387600"/>
          <p14:tracePt t="32946" x="3500438" y="2387600"/>
          <p14:tracePt t="32950" x="3543300" y="2387600"/>
          <p14:tracePt t="32962" x="3559175" y="2387600"/>
          <p14:tracePt t="32966" x="3568700" y="2397125"/>
          <p14:tracePt t="35190" x="3594100" y="2397125"/>
          <p14:tracePt t="35194" x="3602038" y="2397125"/>
          <p14:tracePt t="35206" x="3781425" y="2311400"/>
          <p14:tracePt t="35213" x="3992563" y="2243138"/>
          <p14:tracePt t="35222" x="4332288" y="2149475"/>
          <p14:tracePt t="35226" x="4724400" y="2090738"/>
          <p14:tracePt t="35238" x="5148263" y="2039938"/>
          <p14:tracePt t="35241" x="5581650" y="2014538"/>
          <p14:tracePt t="35253" x="6049963" y="1997075"/>
          <p14:tracePt t="35257" x="6534150" y="1997075"/>
          <p14:tracePt t="35269" x="6992938" y="1997075"/>
          <p14:tracePt t="35272" x="7426325" y="1997075"/>
          <p14:tracePt t="35285" x="7832725" y="1997075"/>
          <p14:tracePt t="35288" x="8181975" y="2005013"/>
          <p14:tracePt t="35302" x="8504238" y="2005013"/>
          <p14:tracePt t="35305" x="8759825" y="2005013"/>
          <p14:tracePt t="35319" x="8963025" y="2005013"/>
          <p14:tracePt t="35322" x="9107488" y="2005013"/>
          <p14:tracePt t="35339" x="9277350" y="2005013"/>
          <p14:tracePt t="35414" x="9277350" y="2014538"/>
          <p14:tracePt t="35418" x="9269413" y="2014538"/>
          <p14:tracePt t="35430" x="9251950" y="2022475"/>
          <p14:tracePt t="35436" x="9244013" y="2030413"/>
          <p14:tracePt t="35446" x="9236075" y="2030413"/>
          <p14:tracePt t="35453" x="9226550" y="2030413"/>
          <p14:tracePt t="35463" x="9218613" y="2030413"/>
          <p14:tracePt t="35477" x="9209088" y="2039938"/>
          <p14:tracePt t="35480" x="9201150" y="2039938"/>
          <p14:tracePt t="35492" x="9193213" y="2047875"/>
          <p14:tracePt t="35496" x="9193213" y="2055813"/>
          <p14:tracePt t="35509" x="9167813" y="2055813"/>
          <p14:tracePt t="35514" x="9158288" y="2065338"/>
          <p14:tracePt t="35525" x="9142413" y="2073275"/>
          <p14:tracePt t="35529" x="9124950" y="2090738"/>
          <p14:tracePt t="35541" x="9099550" y="2098675"/>
          <p14:tracePt t="35545" x="9082088" y="2116138"/>
          <p14:tracePt t="35557" x="9064625" y="2116138"/>
          <p14:tracePt t="35561" x="9048750" y="2116138"/>
          <p14:tracePt t="35573" x="9023350" y="2133600"/>
          <p14:tracePt t="35577" x="9013825" y="2141538"/>
          <p14:tracePt t="35589" x="9005888" y="2141538"/>
          <p14:tracePt t="35593" x="8980488" y="2166938"/>
          <p14:tracePt t="35605" x="8963025" y="2184400"/>
          <p14:tracePt t="35608" x="8937625" y="2200275"/>
          <p14:tracePt t="35622" x="8912225" y="2227263"/>
          <p14:tracePt t="35626" x="8904288" y="2243138"/>
          <p14:tracePt t="35638" x="8886825" y="2268538"/>
          <p14:tracePt t="35642" x="8886825" y="2293938"/>
          <p14:tracePt t="35654" x="8878888" y="2303463"/>
          <p14:tracePt t="35658" x="8878888" y="2311400"/>
          <p14:tracePt t="35671" x="8878888" y="2319338"/>
          <p14:tracePt t="35703" x="8878888" y="2328863"/>
          <p14:tracePt t="35706" x="8894763" y="2354263"/>
          <p14:tracePt t="35719" x="8921750" y="2362200"/>
          <p14:tracePt t="35722" x="8929688" y="2379663"/>
          <p14:tracePt t="35735" x="8972550" y="2405063"/>
          <p14:tracePt t="35740" x="9005888" y="2422525"/>
          <p14:tracePt t="35754" x="9056688" y="2463800"/>
          <p14:tracePt t="35769" x="9107488" y="2473325"/>
          <p14:tracePt t="35787" x="9201150" y="2473325"/>
          <p14:tracePt t="35802" x="9328150" y="2473325"/>
          <p14:tracePt t="35814" x="9396413" y="2473325"/>
          <p14:tracePt t="35819" x="9456738" y="2473325"/>
          <p14:tracePt t="35831" x="9532938" y="2463800"/>
          <p14:tracePt t="35835" x="9591675" y="2438400"/>
          <p14:tracePt t="35847" x="9642475" y="2422525"/>
          <p14:tracePt t="35852" x="9685338" y="2405063"/>
          <p14:tracePt t="35863" x="9702800" y="2387600"/>
          <p14:tracePt t="35869" x="9728200" y="2371725"/>
          <p14:tracePt t="35878" x="9745663" y="2362200"/>
          <p14:tracePt t="35895" x="9745663" y="2354263"/>
          <p14:tracePt t="39350" x="9720263" y="2354263"/>
          <p14:tracePt t="39355" x="9710738" y="2354263"/>
          <p14:tracePt t="39366" x="9617075" y="2362200"/>
          <p14:tracePt t="39372" x="9515475" y="2371725"/>
          <p14:tracePt t="39383" x="9405938" y="2387600"/>
          <p14:tracePt t="39386" x="9320213" y="2387600"/>
          <p14:tracePt t="39401" x="9312275" y="2387600"/>
          <p14:tracePt t="39532" x="9337675" y="2387600"/>
          <p14:tracePt t="39550" x="9405938" y="2387600"/>
          <p14:tracePt t="39561" x="9464675" y="2387600"/>
          <p14:tracePt t="39566" x="9550400" y="2387600"/>
          <p14:tracePt t="39576" x="9634538" y="2387600"/>
          <p14:tracePt t="39580" x="9702800" y="2387600"/>
          <p14:tracePt t="39592" x="9779000" y="2397125"/>
          <p14:tracePt t="39595" x="9864725" y="2397125"/>
          <p14:tracePt t="39609" x="9931400" y="2397125"/>
          <p14:tracePt t="39613" x="10009188" y="2397125"/>
          <p14:tracePt t="39627" x="10085388" y="2397125"/>
          <p14:tracePt t="39900" x="10059988" y="2387600"/>
          <p14:tracePt t="39912" x="10042525" y="2379663"/>
          <p14:tracePt t="39917" x="10009188" y="2371725"/>
          <p14:tracePt t="39928" x="9956800" y="2354263"/>
          <p14:tracePt t="39932" x="9906000" y="2336800"/>
          <p14:tracePt t="39944" x="9864725" y="2311400"/>
          <p14:tracePt t="39951" x="9812338" y="2303463"/>
          <p14:tracePt t="39960" x="9771063" y="2293938"/>
          <p14:tracePt t="39967" x="9728200" y="2286000"/>
          <p14:tracePt t="39975" x="9677400" y="2278063"/>
          <p14:tracePt t="39979" x="9634538" y="2278063"/>
          <p14:tracePt t="39990" x="9626600" y="2268538"/>
          <p14:tracePt t="41517" x="9507538" y="2344738"/>
          <p14:tracePt t="41531" x="9277350" y="2541588"/>
          <p14:tracePt t="41536" x="9056688" y="2762250"/>
          <p14:tracePt t="41544" x="8878888" y="2982913"/>
          <p14:tracePt t="41548" x="8709025" y="3211513"/>
          <p14:tracePt t="41565" x="8496300" y="3832225"/>
          <p14:tracePt t="41577" x="8410575" y="4171950"/>
          <p14:tracePt t="41582" x="8318500" y="4546600"/>
          <p14:tracePt t="41599" x="8164513" y="5302250"/>
          <p14:tracePt t="41610" x="8131175" y="5719763"/>
          <p14:tracePt t="41616" x="8113713" y="6102350"/>
          <p14:tracePt t="41630" x="8096250" y="6738938"/>
          <p14:tracePt t="47848" x="10467975" y="4113213"/>
          <p14:tracePt t="47852" x="10475913" y="3790950"/>
          <p14:tracePt t="47863" x="10509250" y="3517900"/>
          <p14:tracePt t="47867" x="10534650" y="3297238"/>
          <p14:tracePt t="47880" x="10560050" y="3101975"/>
          <p14:tracePt t="47883" x="10585450" y="2940050"/>
          <p14:tracePt t="47896" x="10602913" y="2805113"/>
          <p14:tracePt t="47916" x="10602913" y="2532063"/>
          <p14:tracePt t="47927" x="10602913" y="2489200"/>
          <p14:tracePt t="47932" x="10602913" y="2481263"/>
          <p14:tracePt t="48152" x="10569575" y="2481263"/>
          <p14:tracePt t="48157" x="10560050" y="2481263"/>
          <p14:tracePt t="48168" x="10544175" y="2481263"/>
          <p14:tracePt t="48173" x="10475913" y="2489200"/>
          <p14:tracePt t="48184" x="10374313" y="2498725"/>
          <p14:tracePt t="48187" x="10280650" y="2516188"/>
          <p14:tracePt t="48199" x="10186988" y="2524125"/>
          <p14:tracePt t="48203" x="10126663" y="2532063"/>
          <p14:tracePt t="48215" x="10101263" y="2532063"/>
          <p14:tracePt t="48220" x="10093325" y="2532063"/>
          <p14:tracePt t="48502" x="10075863" y="2557463"/>
          <p14:tracePt t="48518" x="10050463" y="2727325"/>
          <p14:tracePt t="48531" x="10042525" y="2906713"/>
          <p14:tracePt t="48536" x="10009188" y="3119438"/>
          <p14:tracePt t="48549" x="9931400" y="3705225"/>
          <p14:tracePt t="48567" x="9829800" y="4232275"/>
          <p14:tracePt t="48581" x="9761538" y="4673600"/>
          <p14:tracePt t="48598" x="9677400" y="5013325"/>
          <p14:tracePt t="48614" x="9626600" y="5243513"/>
          <p14:tracePt t="48634" x="9566275" y="5421313"/>
          <p14:tracePt t="48640" x="9550400" y="5472113"/>
          <p14:tracePt t="48644" x="9515475" y="5507038"/>
          <p14:tracePt t="48656" x="9515475" y="5514975"/>
          <p14:tracePt t="48946" x="9507538" y="5514975"/>
          <p14:tracePt t="48951" x="9498013" y="5514975"/>
          <p14:tracePt t="48965" x="9464675" y="5514975"/>
          <p14:tracePt t="48967" x="9439275" y="5514975"/>
          <p14:tracePt t="48978" x="9413875" y="5507038"/>
          <p14:tracePt t="48980" x="9396413" y="5497513"/>
          <p14:tracePt t="48994" x="9371013" y="5497513"/>
          <p14:tracePt t="48996" x="9353550" y="5497513"/>
          <p14:tracePt t="49015" x="9345613" y="5497513"/>
          <p14:tracePt t="49026" x="9337675" y="5497513"/>
          <p14:tracePt t="49042" x="9328150" y="5497513"/>
          <p14:tracePt t="49058" x="9320213" y="5497513"/>
          <p14:tracePt t="49064" x="9312275" y="5497513"/>
          <p14:tracePt t="49073" x="9302750" y="5497513"/>
          <p14:tracePt t="49080" x="9294813" y="5497513"/>
          <p14:tracePt t="49090" x="9277350" y="5497513"/>
          <p14:tracePt t="49097" x="9261475" y="5497513"/>
          <p14:tracePt t="49106" x="9251950" y="5497513"/>
          <p14:tracePt t="49113" x="9236075" y="5497513"/>
          <p14:tracePt t="49121" x="9226550" y="5497513"/>
          <p14:tracePt t="49126" x="9218613" y="5507038"/>
          <p14:tracePt t="49283" x="9218613" y="5524500"/>
          <p14:tracePt t="49289" x="9218613" y="5532438"/>
          <p14:tracePt t="49298" x="9218613" y="5557838"/>
          <p14:tracePt t="49301" x="9209088" y="5616575"/>
          <p14:tracePt t="49313" x="9193213" y="5676900"/>
          <p14:tracePt t="49317" x="9183688" y="5735638"/>
          <p14:tracePt t="49329" x="9183688" y="5778500"/>
          <p14:tracePt t="49346" x="9183688" y="5788025"/>
          <p14:tracePt t="49459" x="9183688" y="5778500"/>
          <p14:tracePt t="49463" x="9183688" y="5753100"/>
          <p14:tracePt t="49473" x="9193213" y="5710238"/>
          <p14:tracePt t="49478" x="9193213" y="5668963"/>
          <p14:tracePt t="49489" x="9193213" y="5634038"/>
          <p14:tracePt t="49493" x="9193213" y="5608638"/>
          <p14:tracePt t="49504" x="9193213" y="5600700"/>
          <p14:tracePt t="49557" x="9201150" y="5591175"/>
          <p14:tracePt t="49571" x="9226550" y="5575300"/>
          <p14:tracePt t="49578" x="9244013" y="5575300"/>
          <p14:tracePt t="49587" x="9294813" y="5540375"/>
          <p14:tracePt t="49590" x="9337675" y="5524500"/>
          <p14:tracePt t="49601" x="9405938" y="5507038"/>
          <p14:tracePt t="49604" x="9507538" y="5472113"/>
          <p14:tracePt t="49618" x="9652000" y="5430838"/>
          <p14:tracePt t="49622" x="9779000" y="5421313"/>
          <p14:tracePt t="49991" x="9864725" y="6049963"/>
          <p14:tracePt t="50003" x="9839325" y="6042025"/>
          <p14:tracePt t="50009" x="9821863" y="6034088"/>
          <p14:tracePt t="50021" x="9812338" y="6034088"/>
          <p14:tracePt t="50024" x="9804400" y="6034088"/>
          <p14:tracePt t="50232" x="9796463" y="6034088"/>
          <p14:tracePt t="50245" x="9786938" y="6034088"/>
          <p14:tracePt t="50356" x="9761538" y="6034088"/>
          <p14:tracePt t="50372" x="9736138" y="6034088"/>
          <p14:tracePt t="50377" x="9694863" y="6024563"/>
          <p14:tracePt t="50387" x="9634538" y="6008688"/>
          <p14:tracePt t="50392" x="9575800" y="5999163"/>
          <p14:tracePt t="50404" x="9515475" y="5999163"/>
          <p14:tracePt t="50407" x="9472613" y="5991225"/>
          <p14:tracePt t="50420" x="9456738" y="5991225"/>
          <p14:tracePt t="50425" x="9447213" y="5991225"/>
          <p14:tracePt t="50441" x="9439275" y="5983288"/>
          <p14:tracePt t="50595" x="9439275" y="5973763"/>
          <p14:tracePt t="50599" x="9439275" y="5932488"/>
          <p14:tracePt t="50611" x="9439275" y="5905500"/>
          <p14:tracePt t="50615" x="9439275" y="5864225"/>
          <p14:tracePt t="50629" x="9439275" y="5821363"/>
          <p14:tracePt t="50636" x="9447213" y="5778500"/>
          <p14:tracePt t="50645" x="9447213" y="5727700"/>
          <p14:tracePt t="50646" x="9447213" y="5684838"/>
          <p14:tracePt t="50665" x="9447213" y="5616575"/>
          <p14:tracePt t="50680" x="9447213" y="5532438"/>
          <p14:tracePt t="50696" x="9431338" y="5489575"/>
          <p14:tracePt t="50708" x="9421813" y="5481638"/>
          <p14:tracePt t="51029" x="9421813" y="5489575"/>
          <p14:tracePt t="51045" x="9421813" y="5549900"/>
          <p14:tracePt t="51051" x="9421813" y="5616575"/>
          <p14:tracePt t="51060" x="9421813" y="5719763"/>
          <p14:tracePt t="51064" x="9421813" y="5829300"/>
          <p14:tracePt t="51076" x="9421813" y="5932488"/>
          <p14:tracePt t="51079" x="9421813" y="6016625"/>
          <p14:tracePt t="51097" x="9421813" y="6211888"/>
          <p14:tracePt t="51108" x="9421813" y="6297613"/>
          <p14:tracePt t="51113" x="9421813" y="6399213"/>
          <p14:tracePt t="51124" x="9421813" y="6500813"/>
          <p14:tracePt t="51128" x="9413875" y="6602413"/>
          <p14:tracePt t="51144" x="9380538" y="6731000"/>
          <p14:tracePt t="51157" x="9353550" y="6781800"/>
          <p14:tracePt t="51163" x="9328150" y="6824663"/>
          <p14:tracePt t="51347" x="8318500" y="6840538"/>
          <p14:tracePt t="51350" x="8291513" y="6840538"/>
          <p14:tracePt t="51370" x="8283575" y="6840538"/>
          <p14:tracePt t="51381" x="8266113" y="6840538"/>
          <p14:tracePt t="51385" x="8258175" y="6840538"/>
          <p14:tracePt t="51398" x="8240713" y="6840538"/>
          <p14:tracePt t="51402" x="8232775" y="6840538"/>
          <p14:tracePt t="51418" x="8224838" y="6840538"/>
          <p14:tracePt t="51430" x="8215313" y="6840538"/>
          <p14:tracePt t="51463" x="8207375" y="6832600"/>
          <p14:tracePt t="51543" x="8207375" y="6824663"/>
          <p14:tracePt t="51550" x="8224838" y="6824663"/>
          <p14:tracePt t="51556" x="8232775" y="6824663"/>
          <p14:tracePt t="51574" x="8232775" y="6815138"/>
          <p14:tracePt t="51590" x="8240713" y="6815138"/>
          <p14:tracePt t="51597" x="8250238" y="6815138"/>
          <p14:tracePt t="51607" x="8250238" y="6807200"/>
          <p14:tracePt t="51622" x="8258175" y="6807200"/>
          <p14:tracePt t="51638" x="8266113" y="6807200"/>
          <p14:tracePt t="51652" x="8275638" y="6807200"/>
          <p14:tracePt t="51673" x="8283575" y="6807200"/>
          <p14:tracePt t="51685" x="8291513" y="6807200"/>
          <p14:tracePt t="51723" x="8301038" y="6807200"/>
          <p14:tracePt t="51735" x="8318500" y="6807200"/>
          <p14:tracePt t="51751" x="8326438" y="6799263"/>
          <p14:tracePt t="51756" x="8343900" y="6799263"/>
          <p14:tracePt t="51766" x="8343900" y="6789738"/>
          <p14:tracePt t="51781" x="8359775" y="6789738"/>
          <p14:tracePt t="51785" x="8369300" y="6789738"/>
          <p14:tracePt t="51797" x="8377238" y="6772275"/>
          <p14:tracePt t="51801" x="8394700" y="6764338"/>
          <p14:tracePt t="51814" x="8420100" y="6756400"/>
          <p14:tracePt t="51819" x="8453438" y="6738938"/>
          <p14:tracePt t="51828" x="8488363" y="6721475"/>
          <p14:tracePt t="51833" x="8529638" y="6705600"/>
          <p14:tracePt t="51845" x="8580438" y="6670675"/>
          <p14:tracePt t="51848" x="8648700" y="6645275"/>
          <p14:tracePt t="51861" x="8724900" y="6611938"/>
          <p14:tracePt t="51866" x="8785225" y="6577013"/>
          <p14:tracePt t="51882" x="8861425" y="6551613"/>
          <p14:tracePt t="51894" x="8878888" y="6551613"/>
          <p14:tracePt t="51897" x="8886825" y="6551613"/>
          <p14:tracePt t="51958" x="8878888" y="6551613"/>
          <p14:tracePt t="51962" x="8861425" y="6561138"/>
          <p14:tracePt t="51973" x="8828088" y="6569075"/>
          <p14:tracePt t="51978" x="8802688" y="6586538"/>
          <p14:tracePt t="51990" x="8750300" y="6602413"/>
          <p14:tracePt t="51993" x="8658225" y="6654800"/>
          <p14:tracePt t="52010" x="8394700" y="6746875"/>
          <p14:tracePt t="52022" x="8240713" y="6799263"/>
          <p14:tracePt t="52027" x="8062913" y="6850063"/>
          <p14:tracePt t="52295" x="9023350" y="6799263"/>
          <p14:tracePt t="52300" x="8997950" y="6746875"/>
          <p14:tracePt t="52311" x="8972550" y="6688138"/>
          <p14:tracePt t="52314" x="8937625" y="6619875"/>
          <p14:tracePt t="52327" x="8904288" y="6543675"/>
          <p14:tracePt t="52329" x="8861425" y="6467475"/>
          <p14:tracePt t="52346" x="8785225" y="6313488"/>
          <p14:tracePt t="52363" x="8742363" y="6194425"/>
          <p14:tracePt t="52373" x="8734425" y="6143625"/>
          <p14:tracePt t="52377" x="8734425" y="6135688"/>
          <p14:tracePt t="52390" x="8734425" y="6127750"/>
          <p14:tracePt t="52413" x="8734425" y="6118225"/>
          <p14:tracePt t="52420" x="8742363" y="6118225"/>
          <p14:tracePt t="52437" x="8759825" y="6118225"/>
          <p14:tracePt t="52442" x="8785225" y="6127750"/>
          <p14:tracePt t="52455" x="8793163" y="6135688"/>
          <p14:tracePt t="52461" x="8802688" y="6135688"/>
          <p14:tracePt t="52475" x="8836025" y="6153150"/>
          <p14:tracePt t="52484" x="8843963" y="6153150"/>
          <p14:tracePt t="52488" x="8861425" y="6153150"/>
          <p14:tracePt t="52506" x="8878888" y="6161088"/>
          <p14:tracePt t="52552" x="8878888" y="6178550"/>
          <p14:tracePt t="52562" x="8853488" y="6194425"/>
          <p14:tracePt t="52572" x="8742363" y="6254750"/>
          <p14:tracePt t="52582" x="8658225" y="6297613"/>
          <p14:tracePt t="52586" x="8539163" y="6356350"/>
          <p14:tracePt t="52598" x="8435975" y="6416675"/>
          <p14:tracePt t="52602" x="8318500" y="6475413"/>
          <p14:tracePt t="52617" x="8147050" y="6577013"/>
          <p14:tracePt t="52630" x="8096250" y="6611938"/>
          <p14:tracePt t="52634" x="8088313" y="6627813"/>
          <p14:tracePt t="52646" x="8088313" y="6637338"/>
          <p14:tracePt t="52676" x="8096250" y="6637338"/>
          <p14:tracePt t="52693" x="8105775" y="6637338"/>
          <p14:tracePt t="52696" x="8121650" y="6637338"/>
          <p14:tracePt t="52714" x="8174038" y="6637338"/>
          <p14:tracePt t="52730" x="8240713" y="6637338"/>
          <p14:tracePt t="52747" x="8343900" y="6619875"/>
          <p14:tracePt t="52762" x="8462963" y="6611938"/>
          <p14:tracePt t="52780" x="8572500" y="6611938"/>
          <p14:tracePt t="52791" x="8632825" y="6611938"/>
          <p14:tracePt t="52796" x="8674100" y="6611938"/>
          <p14:tracePt t="52807" x="8734425" y="6611938"/>
          <p14:tracePt t="52812" x="8785225" y="6619875"/>
          <p14:tracePt t="52822" x="8828088" y="6619875"/>
          <p14:tracePt t="52828" x="8861425" y="6627813"/>
          <p14:tracePt t="52837" x="8904288" y="6637338"/>
          <p14:tracePt t="52844" x="8937625" y="6645275"/>
          <p14:tracePt t="52856" x="8972550" y="6654800"/>
          <p14:tracePt t="52860" x="8988425" y="6670675"/>
          <p14:tracePt t="52876" x="8997950" y="6688138"/>
          <p14:tracePt t="52926" x="8997950" y="6696075"/>
          <p14:tracePt t="52936" x="8972550" y="6705600"/>
          <p14:tracePt t="52942" x="8937625" y="6721475"/>
          <p14:tracePt t="52951" x="8869363" y="6738938"/>
          <p14:tracePt t="52956" x="8724900" y="6781800"/>
          <p14:tracePt t="52968" x="8572500" y="6789738"/>
          <p14:tracePt t="52972" x="8351838" y="6807200"/>
          <p14:tracePt t="52984" x="8080375" y="6799263"/>
          <p14:tracePt t="52987" x="7756525" y="6764338"/>
          <p14:tracePt t="53003" x="7204075" y="6680200"/>
          <p14:tracePt t="53017" x="7034213" y="6654800"/>
          <p14:tracePt t="53020" x="6924675" y="6637338"/>
          <p14:tracePt t="53033" x="6907213" y="6637338"/>
          <p14:tracePt t="53052" x="6915150" y="6637338"/>
          <p14:tracePt t="53064" x="6932613" y="6637338"/>
          <p14:tracePt t="53068" x="6983413" y="6637338"/>
          <p14:tracePt t="53079" x="7026275" y="6637338"/>
          <p14:tracePt t="53083" x="7059613" y="6637338"/>
          <p14:tracePt t="53095" x="7112000" y="6637338"/>
          <p14:tracePt t="53099" x="7213600" y="6637338"/>
          <p14:tracePt t="53112" x="7307263" y="6637338"/>
          <p14:tracePt t="53116" x="7416800" y="6637338"/>
          <p14:tracePt t="53127" x="7518400" y="6645275"/>
          <p14:tracePt t="53132" x="7604125" y="6654800"/>
          <p14:tracePt t="53144" x="7697788" y="6662738"/>
          <p14:tracePt t="53148" x="7766050" y="6688138"/>
          <p14:tracePt t="53161" x="7842250" y="6696075"/>
          <p14:tracePt t="53166" x="7900988" y="6721475"/>
          <p14:tracePt t="53177" x="7977188" y="6738938"/>
          <p14:tracePt t="53182" x="8037513" y="6746875"/>
          <p14:tracePt t="53194" x="8096250" y="6772275"/>
          <p14:tracePt t="53199" x="8147050" y="6781800"/>
          <p14:tracePt t="53213" x="8250238" y="6789738"/>
          <p14:tracePt t="53224" x="8308975" y="6789738"/>
          <p14:tracePt t="53227" x="8351838" y="6789738"/>
          <p14:tracePt t="53240" x="8410575" y="6789738"/>
          <p14:tracePt t="53246" x="8470900" y="6789738"/>
          <p14:tracePt t="53256" x="8529638" y="6764338"/>
          <p14:tracePt t="53262" x="8589963" y="6746875"/>
          <p14:tracePt t="53273" x="8648700" y="6721475"/>
          <p14:tracePt t="53278" x="8716963" y="6696075"/>
          <p14:tracePt t="53287" x="8777288" y="6662738"/>
          <p14:tracePt t="53293" x="8828088" y="6637338"/>
          <p14:tracePt t="53304" x="8878888" y="6602413"/>
          <p14:tracePt t="53313" x="8921750" y="6577013"/>
          <p14:tracePt t="53320" x="8972550" y="6543675"/>
          <p14:tracePt t="53326" x="9023350" y="6526213"/>
          <p14:tracePt t="53336" x="9056688" y="6510338"/>
          <p14:tracePt t="53343" x="9082088" y="6483350"/>
          <p14:tracePt t="53352" x="9091613" y="6483350"/>
          <p14:tracePt t="53368" x="9091613" y="6475413"/>
          <p14:tracePt t="53497" x="9099550" y="6450013"/>
          <p14:tracePt t="53501" x="9099550" y="6442075"/>
          <p14:tracePt t="53511" x="9117013" y="6399213"/>
          <p14:tracePt t="53515" x="9132888" y="6365875"/>
          <p14:tracePt t="53529" x="9158288" y="6323013"/>
          <p14:tracePt t="53534" x="9175750" y="6246813"/>
          <p14:tracePt t="53544" x="9209088" y="6178550"/>
          <p14:tracePt t="53549" x="9226550" y="6143625"/>
          <p14:tracePt t="53560" x="9244013" y="6110288"/>
          <p14:tracePt t="53563" x="9244013" y="6102350"/>
          <p14:tracePt t="53939" x="9261475" y="6102350"/>
          <p14:tracePt t="53952" x="9302750" y="6084888"/>
          <p14:tracePt t="53958" x="9320213" y="6076950"/>
          <p14:tracePt t="53967" x="9328150" y="6076950"/>
          <p14:tracePt t="53973" x="9337675" y="6076950"/>
          <p14:tracePt t="53983" x="9345613" y="6076950"/>
          <p14:tracePt t="53986" x="9353550" y="6076950"/>
          <p14:tracePt t="54005" x="9363075" y="6076950"/>
          <p14:tracePt t="54021" x="9371013" y="6076950"/>
          <p14:tracePt t="54113" x="9371013" y="6059488"/>
          <p14:tracePt t="54117" x="9371013" y="6034088"/>
          <p14:tracePt t="54129" x="9353550" y="5991225"/>
          <p14:tracePt t="54134" x="9328150" y="5957888"/>
          <p14:tracePt t="54145" x="9320213" y="5940425"/>
          <p14:tracePt t="54148" x="9294813" y="5897563"/>
          <p14:tracePt t="54162" x="9277350" y="5854700"/>
          <p14:tracePt t="54164" x="9261475" y="5803900"/>
          <p14:tracePt t="54178" x="9244013" y="5788025"/>
          <p14:tracePt t="54182" x="9226550" y="5761038"/>
          <p14:tracePt t="54197" x="9201150" y="5702300"/>
          <p14:tracePt t="54213" x="9175750" y="5634038"/>
          <p14:tracePt t="54229" x="9167813" y="5591175"/>
          <p14:tracePt t="54240" x="9158288" y="5565775"/>
          <p14:tracePt t="54244" x="9150350" y="5540375"/>
          <p14:tracePt t="54261" x="9150350" y="5524500"/>
          <p14:tracePt t="54273" x="9142413" y="5507038"/>
          <p14:tracePt t="54278" x="9142413" y="5497513"/>
          <p14:tracePt t="54499" x="9167813" y="5481638"/>
          <p14:tracePt t="54503" x="9175750" y="5472113"/>
          <p14:tracePt t="54514" x="9209088" y="5446713"/>
          <p14:tracePt t="54519" x="9261475" y="5438775"/>
          <p14:tracePt t="54529" x="9286875" y="5430838"/>
          <p14:tracePt t="54533" x="9328150" y="5413375"/>
          <p14:tracePt t="54544" x="9388475" y="5405438"/>
          <p14:tracePt t="54549" x="9472613" y="5380038"/>
          <p14:tracePt t="54562" x="9558338" y="5370513"/>
          <p14:tracePt t="54565" x="9659938" y="5362575"/>
          <p14:tracePt t="54583" x="9872663" y="5345113"/>
          <p14:tracePt t="55319" x="9890125" y="6569075"/>
          <p14:tracePt t="55330" x="9847263" y="6561138"/>
          <p14:tracePt t="55335" x="9812338" y="6551613"/>
          <p14:tracePt t="55345" x="9779000" y="6543675"/>
          <p14:tracePt t="55349" x="9753600" y="6535738"/>
          <p14:tracePt t="55361" x="9728200" y="6518275"/>
          <p14:tracePt t="55365" x="9702800" y="6510338"/>
          <p14:tracePt t="55381" x="9634538" y="6483350"/>
          <p14:tracePt t="55395" x="9601200" y="6475413"/>
          <p14:tracePt t="55398" x="9566275" y="6467475"/>
          <p14:tracePt t="55408" x="9550400" y="6467475"/>
          <p14:tracePt t="55412" x="9523413" y="6457950"/>
          <p14:tracePt t="55427" x="9515475" y="6450013"/>
          <p14:tracePt t="55431" x="9498013" y="6450013"/>
          <p14:tracePt t="55446" x="9490075" y="6442075"/>
          <p14:tracePt t="55459" x="9482138" y="6442075"/>
          <p14:tracePt t="55477" x="9456738" y="6424613"/>
          <p14:tracePt t="55493" x="9363075" y="6424613"/>
          <p14:tracePt t="55512" x="9183688" y="6432550"/>
          <p14:tracePt t="55522" x="9117013" y="6432550"/>
          <p14:tracePt t="55529" x="9056688" y="6442075"/>
          <p14:tracePt t="55537" x="9039225" y="6442075"/>
          <p14:tracePt t="55650" x="9048750" y="6407150"/>
          <p14:tracePt t="55657" x="9074150" y="6365875"/>
          <p14:tracePt t="55666" x="9091613" y="6323013"/>
          <p14:tracePt t="55670" x="9107488" y="6262688"/>
          <p14:tracePt t="55682" x="9132888" y="6186488"/>
          <p14:tracePt t="55686" x="9142413" y="6127750"/>
          <p14:tracePt t="55696" x="9142413" y="6076950"/>
          <p14:tracePt t="55700" x="9142413" y="6024563"/>
          <p14:tracePt t="55714" x="9142413" y="5983288"/>
          <p14:tracePt t="55718" x="9124950" y="5948363"/>
          <p14:tracePt t="55729" x="9099550" y="5915025"/>
          <p14:tracePt t="55733" x="9082088" y="5889625"/>
          <p14:tracePt t="55745" x="9064625" y="5872163"/>
          <p14:tracePt t="55748" x="9048750" y="5864225"/>
          <p14:tracePt t="55761" x="9031288" y="5854700"/>
          <p14:tracePt t="55907" x="9031288" y="5813425"/>
          <p14:tracePt t="55926" x="9031288" y="5770563"/>
          <p14:tracePt t="55930" x="9031288" y="5745163"/>
          <p14:tracePt t="55940" x="9031288" y="5719763"/>
          <p14:tracePt t="55943" x="9031288" y="5702300"/>
          <p14:tracePt t="59195" x="9013825" y="5702300"/>
          <p14:tracePt t="59200" x="9005888" y="5702300"/>
          <p14:tracePt t="59209" x="8988425" y="5702300"/>
          <p14:tracePt t="59212" x="8980488" y="5702300"/>
          <p14:tracePt t="59225" x="8963025" y="5702300"/>
          <p14:tracePt t="59229" x="8894763" y="5702300"/>
          <p14:tracePt t="59241" x="8785225" y="5719763"/>
          <p14:tracePt t="59244" x="8623300" y="5727700"/>
          <p14:tracePt t="59257" x="8453438" y="5745163"/>
          <p14:tracePt t="59261" x="8215313" y="5753100"/>
          <p14:tracePt t="59273" x="7977188" y="5753100"/>
          <p14:tracePt t="59276" x="7748588" y="5753100"/>
          <p14:tracePt t="59291" x="7485063" y="5753100"/>
          <p14:tracePt t="59295" x="7281863" y="5753100"/>
          <p14:tracePt t="59306" x="7069138" y="5770563"/>
          <p14:tracePt t="59309" x="6915150" y="5770563"/>
          <p14:tracePt t="59322" x="6780213" y="5770563"/>
          <p14:tracePt t="59324" x="6635750" y="5770563"/>
          <p14:tracePt t="59341" x="6397625" y="5770563"/>
          <p14:tracePt t="59354" x="6286500" y="5770563"/>
          <p14:tracePt t="59358" x="6184900" y="5770563"/>
          <p14:tracePt t="59369" x="6083300" y="5770563"/>
          <p14:tracePt t="59373" x="6015038" y="5770563"/>
          <p14:tracePt t="59384" x="5956300" y="5770563"/>
          <p14:tracePt t="59389" x="5913438" y="5770563"/>
          <p14:tracePt t="59401" x="5862638" y="5761038"/>
          <p14:tracePt t="59407" x="5819775" y="5761038"/>
          <p14:tracePt t="59418" x="5786438" y="5753100"/>
          <p14:tracePt t="59424" x="5751513" y="5745163"/>
          <p14:tracePt t="59433" x="5708650" y="5735638"/>
          <p14:tracePt t="59439" x="5667375" y="5727700"/>
          <p14:tracePt t="59449" x="5616575" y="5719763"/>
          <p14:tracePt t="59452" x="5573713" y="5719763"/>
          <p14:tracePt t="59465" x="5530850" y="5702300"/>
          <p14:tracePt t="59469" x="5480050" y="5694363"/>
          <p14:tracePt t="59480" x="5421313" y="5694363"/>
          <p14:tracePt t="59484" x="5378450" y="5694363"/>
          <p14:tracePt t="59496" x="5318125" y="5694363"/>
          <p14:tracePt t="59500" x="5249863" y="5694363"/>
          <p14:tracePt t="59513" x="5148263" y="5694363"/>
          <p14:tracePt t="59516" x="5038725" y="5694363"/>
          <p14:tracePt t="59529" x="4902200" y="5694363"/>
          <p14:tracePt t="59532" x="4757738" y="5694363"/>
          <p14:tracePt t="59545" x="4613275" y="5694363"/>
          <p14:tracePt t="59549" x="4494213" y="5694363"/>
          <p14:tracePt t="59562" x="4375150" y="5694363"/>
          <p14:tracePt t="59566" x="4291013" y="5694363"/>
          <p14:tracePt t="59576" x="4230688" y="5694363"/>
          <p14:tracePt t="59581" x="4222750" y="5694363"/>
          <p14:tracePt t="59593" x="4197350" y="5694363"/>
          <p14:tracePt t="59596" x="4171950" y="5694363"/>
          <p14:tracePt t="59609" x="4154488" y="5702300"/>
          <p14:tracePt t="59613" x="4121150" y="5710238"/>
          <p14:tracePt t="59626" x="4086225" y="5719763"/>
          <p14:tracePt t="59630" x="4052888" y="5727700"/>
          <p14:tracePt t="59641" x="4044950" y="5727700"/>
          <p14:tracePt t="59644" x="4035425" y="5727700"/>
          <p14:tracePt t="59660" x="4027488" y="5735638"/>
          <p14:tracePt t="59885" x="4044950" y="5735638"/>
          <p14:tracePt t="59889" x="4111625" y="5710238"/>
          <p14:tracePt t="59899" x="4248150" y="5668963"/>
          <p14:tracePt t="59903" x="4400550" y="5641975"/>
          <p14:tracePt t="59915" x="4646613" y="5616575"/>
          <p14:tracePt t="59919" x="4919663" y="5583238"/>
          <p14:tracePt t="59933" x="5224463" y="5532438"/>
          <p14:tracePt t="59943" x="5565775" y="5481638"/>
          <p14:tracePt t="59946" x="5956300" y="5421313"/>
          <p14:tracePt t="59950" x="6346825" y="5370513"/>
          <p14:tracePt t="59962" x="6737350" y="5294313"/>
          <p14:tracePt t="59966" x="7137400" y="5200650"/>
          <p14:tracePt t="59979" x="7502525" y="5124450"/>
          <p14:tracePt t="59984" x="7842250" y="5073650"/>
          <p14:tracePt t="59995" x="8147050" y="5022850"/>
          <p14:tracePt t="59999" x="8445500" y="4987925"/>
          <p14:tracePt t="60012" x="8683625" y="4972050"/>
          <p14:tracePt t="60015" x="8861425" y="4972050"/>
          <p14:tracePt t="60027" x="9013825" y="4972050"/>
          <p14:tracePt t="60031" x="9158288" y="4972050"/>
          <p14:tracePt t="60043" x="9251950" y="4972050"/>
          <p14:tracePt t="60046" x="9353550" y="4997450"/>
          <p14:tracePt t="60059" x="9431338" y="5005388"/>
          <p14:tracePt t="60063" x="9447213" y="5013325"/>
          <p14:tracePt t="60234" x="9447213" y="5038725"/>
          <p14:tracePt t="60252" x="9447213" y="5081588"/>
          <p14:tracePt t="60256" x="9447213" y="5099050"/>
          <p14:tracePt t="60272" x="9413875" y="5200650"/>
          <p14:tracePt t="60284" x="9396413" y="5243513"/>
          <p14:tracePt t="60289" x="9371013" y="5311775"/>
          <p14:tracePt t="60301" x="9363075" y="5353050"/>
          <p14:tracePt t="60307" x="9353550" y="5395913"/>
          <p14:tracePt t="60316" x="9345613" y="5430838"/>
          <p14:tracePt t="60319" x="9328150" y="5446713"/>
          <p14:tracePt t="60332" x="9328150" y="5456238"/>
          <p14:tracePt t="60589" x="9328150" y="5472113"/>
          <p14:tracePt t="60594" x="9328150" y="5481638"/>
          <p14:tracePt t="60607" x="9328150" y="5532438"/>
          <p14:tracePt t="60621" x="9328150" y="5565775"/>
          <p14:tracePt t="60623" x="9328150" y="5591175"/>
          <p14:tracePt t="60635" x="9328150" y="5608638"/>
          <p14:tracePt t="60640" x="9328150" y="5616575"/>
          <p14:tracePt t="60783" x="9328150" y="5608638"/>
          <p14:tracePt t="60794" x="9328150" y="5575300"/>
          <p14:tracePt t="60799" x="9328150" y="5549900"/>
          <p14:tracePt t="60811" x="9328150" y="5524500"/>
          <p14:tracePt t="60814" x="9312275" y="5507038"/>
          <p14:tracePt t="60827" x="9312275" y="5497513"/>
          <p14:tracePt t="60830" x="9294813" y="5481638"/>
          <p14:tracePt t="60844" x="9277350" y="5456238"/>
          <p14:tracePt t="60850" x="9269413" y="5438775"/>
          <p14:tracePt t="60860" x="9261475" y="5421313"/>
          <p14:tracePt t="60864" x="9244013" y="5395913"/>
          <p14:tracePt t="60875" x="9236075" y="5395913"/>
          <p14:tracePt t="60940" x="9251950" y="5387975"/>
          <p14:tracePt t="60946" x="9261475" y="5387975"/>
          <p14:tracePt t="60957" x="9312275" y="5370513"/>
          <p14:tracePt t="60961" x="9396413" y="5345113"/>
          <p14:tracePt t="60976" x="9601200" y="5337175"/>
          <p14:tracePt t="60989" x="9710738" y="5337175"/>
          <p14:tracePt t="60991" x="9839325" y="5337175"/>
          <p14:tracePt t="61982" x="9898063" y="6042025"/>
          <p14:tracePt t="61985" x="9864725" y="6049963"/>
          <p14:tracePt t="61998" x="9829800" y="6059488"/>
          <p14:tracePt t="62001" x="9796463" y="6067425"/>
          <p14:tracePt t="62013" x="9786938" y="6067425"/>
          <p14:tracePt t="62017" x="9779000" y="6067425"/>
          <p14:tracePt t="62029" x="9771063" y="6067425"/>
          <p14:tracePt t="62033" x="9779000" y="6076950"/>
          <p14:tracePt t="62045" x="9786938" y="6076950"/>
          <p14:tracePt t="62048" x="9796463" y="6102350"/>
          <p14:tracePt t="62062" x="9804400" y="6102350"/>
          <p14:tracePt t="62065" x="9812338" y="6102350"/>
          <p14:tracePt t="62077" x="9821863" y="6118225"/>
          <p14:tracePt t="62081" x="9829800" y="6127750"/>
          <p14:tracePt t="62092" x="9839325" y="6127750"/>
          <p14:tracePt t="62145" x="9829800" y="6127750"/>
          <p14:tracePt t="62174" x="9821863" y="6127750"/>
          <p14:tracePt t="62178" x="9804400" y="6118225"/>
          <p14:tracePt t="62189" x="9786938" y="6102350"/>
          <p14:tracePt t="62193" x="9771063" y="6059488"/>
          <p14:tracePt t="62205" x="9728200" y="6016625"/>
          <p14:tracePt t="62208" x="9702800" y="5965825"/>
          <p14:tracePt t="62222" x="9652000" y="5915025"/>
          <p14:tracePt t="62225" x="9626600" y="5880100"/>
          <p14:tracePt t="62238" x="9609138" y="5854700"/>
          <p14:tracePt t="62241" x="9591675" y="5821363"/>
          <p14:tracePt t="62257" x="9540875" y="5735638"/>
          <p14:tracePt t="62274" x="9507538" y="5676900"/>
          <p14:tracePt t="62285" x="9498013" y="5668963"/>
          <p14:tracePt t="62289" x="9498013" y="5659438"/>
          <p14:tracePt t="62349" x="9490075" y="5659438"/>
          <p14:tracePt t="62353" x="9472613" y="5659438"/>
          <p14:tracePt t="62364" x="9456738" y="5651500"/>
          <p14:tracePt t="62370" x="9431338" y="5641975"/>
          <p14:tracePt t="62381" x="9405938" y="5634038"/>
          <p14:tracePt t="62385" x="9380538" y="5626100"/>
          <p14:tracePt t="62397" x="9363075" y="5616575"/>
          <p14:tracePt t="62401" x="9345613" y="5608638"/>
          <p14:tracePt t="62413" x="9320213" y="5600700"/>
          <p14:tracePt t="62417" x="9302750" y="5600700"/>
          <p14:tracePt t="62429" x="9286875" y="5591175"/>
          <p14:tracePt t="62433" x="9277350" y="5583238"/>
          <p14:tracePt t="62446" x="9269413" y="5583238"/>
          <p14:tracePt t="62449" x="9261475" y="5583238"/>
          <p14:tracePt t="62462" x="9251950" y="5583238"/>
          <p14:tracePt t="62465" x="9244013" y="5583238"/>
          <p14:tracePt t="62477" x="9209088" y="5583238"/>
          <p14:tracePt t="62481" x="9201150" y="5583238"/>
          <p14:tracePt t="62493" x="9175750" y="5591175"/>
          <p14:tracePt t="62497" x="9142413" y="5600700"/>
          <p14:tracePt t="62509" x="9107488" y="5608638"/>
          <p14:tracePt t="62513" x="9082088" y="5616575"/>
          <p14:tracePt t="62525" x="9064625" y="5616575"/>
          <p14:tracePt t="62528" x="9048750" y="5616575"/>
          <p14:tracePt t="62541" x="9039225" y="5616575"/>
          <p14:tracePt t="62545" x="9031288" y="5616575"/>
          <p14:tracePt t="62605" x="9031288" y="5626100"/>
          <p14:tracePt t="62609" x="9031288" y="5641975"/>
          <p14:tracePt t="62622" x="9039225" y="5659438"/>
          <p14:tracePt t="62625" x="9039225" y="5676900"/>
          <p14:tracePt t="62641" x="9064625" y="5735638"/>
          <p14:tracePt t="62655" x="9107488" y="5761038"/>
          <p14:tracePt t="62658" x="9158288" y="5795963"/>
          <p14:tracePt t="62673" x="9218613" y="5821363"/>
          <p14:tracePt t="62677" x="9277350" y="5829300"/>
          <p14:tracePt t="62689" x="9345613" y="5846763"/>
          <p14:tracePt t="62692" x="9439275" y="5838825"/>
          <p14:tracePt t="62705" x="9498013" y="5829300"/>
          <p14:tracePt t="62708" x="9558338" y="5813425"/>
          <p14:tracePt t="62728" x="9667875" y="5753100"/>
          <p14:tracePt t="62734" x="9720263" y="5710238"/>
          <p14:tracePt t="62739" x="9753600" y="5659438"/>
          <p14:tracePt t="62750" x="9771063" y="5583238"/>
          <p14:tracePt t="62755" x="9771063" y="5524500"/>
          <p14:tracePt t="62768" x="9761538" y="5464175"/>
          <p14:tracePt t="62773" x="9677400" y="5387975"/>
          <p14:tracePt t="62784" x="9591675" y="5319713"/>
          <p14:tracePt t="62789" x="9498013" y="5268913"/>
          <p14:tracePt t="62799" x="9421813" y="5251450"/>
          <p14:tracePt t="62805" x="9363075" y="5243513"/>
          <p14:tracePt t="62816" x="9320213" y="5235575"/>
          <p14:tracePt t="62822" x="9286875" y="5235575"/>
          <p14:tracePt t="62832" x="9261475" y="5243513"/>
          <p14:tracePt t="62835" x="9236075" y="5268913"/>
          <p14:tracePt t="62848" x="9218613" y="5319713"/>
          <p14:tracePt t="62852" x="9209088" y="5362575"/>
          <p14:tracePt t="62863" x="9209088" y="5413375"/>
          <p14:tracePt t="62868" x="9226550" y="5456238"/>
          <p14:tracePt t="62880" x="9244013" y="5497513"/>
          <p14:tracePt t="62883" x="9269413" y="5514975"/>
          <p14:tracePt t="62896" x="9294813" y="5532438"/>
          <p14:tracePt t="62899" x="9328150" y="5540375"/>
          <p14:tracePt t="62915" x="9337675" y="5540375"/>
          <p14:tracePt t="63024" x="9345613" y="5540375"/>
          <p14:tracePt t="63040" x="9353550" y="5549900"/>
          <p14:tracePt t="63046" x="9371013" y="5565775"/>
          <p14:tracePt t="63057" x="9380538" y="5565775"/>
          <p14:tracePt t="63063" x="9380538" y="5575300"/>
          <p14:tracePt t="63216" x="9380538" y="5591175"/>
          <p14:tracePt t="63231" x="9388475" y="5608638"/>
          <p14:tracePt t="63237" x="9388475" y="5616575"/>
          <p14:tracePt t="63248" x="9388475" y="5626100"/>
          <p14:tracePt t="63252" x="9388475" y="5634038"/>
          <p14:tracePt t="67845" x="9388475" y="5616575"/>
          <p14:tracePt t="67858" x="9371013" y="5507038"/>
          <p14:tracePt t="67862" x="9345613" y="5387975"/>
          <p14:tracePt t="67873" x="9269413" y="5218113"/>
          <p14:tracePt t="67877" x="9201150" y="5030788"/>
          <p14:tracePt t="67894" x="9064625" y="4741863"/>
          <p14:tracePt t="67905" x="9031288" y="4640263"/>
          <p14:tracePt t="67908" x="8997950" y="4546600"/>
          <p14:tracePt t="67921" x="8980488" y="4478338"/>
          <p14:tracePt t="67925" x="8947150" y="4410075"/>
          <p14:tracePt t="67939" x="8921750" y="4351338"/>
          <p14:tracePt t="67944" x="8886825" y="4283075"/>
          <p14:tracePt t="67954" x="8869363" y="4240213"/>
          <p14:tracePt t="67956" x="8861425" y="4206875"/>
          <p14:tracePt t="68146" x="8853488" y="4189413"/>
          <p14:tracePt t="68162" x="8836025" y="4146550"/>
          <p14:tracePt t="68166" x="8828088" y="4113213"/>
          <p14:tracePt t="68177" x="8802688" y="4079875"/>
          <p14:tracePt t="68181" x="8785225" y="4044950"/>
          <p14:tracePt t="68192" x="8777288" y="4027488"/>
          <p14:tracePt t="68196" x="8759825" y="4011613"/>
          <p14:tracePt t="68210" x="8750300" y="3994150"/>
          <p14:tracePt t="68213" x="8734425" y="3986213"/>
          <p14:tracePt t="68226" x="8724900" y="3968750"/>
          <p14:tracePt t="68229" x="8724900" y="3960813"/>
          <p14:tracePt t="68357" x="8716963" y="3960813"/>
          <p14:tracePt t="68372" x="8709025" y="3960813"/>
          <p14:tracePt t="68391" x="8699500" y="3960813"/>
          <p14:tracePt t="68467" x="8699500" y="3951288"/>
          <p14:tracePt t="68488" x="8683625" y="3917950"/>
          <p14:tracePt t="68499" x="8683625" y="3883025"/>
          <p14:tracePt t="68503" x="8674100" y="3841750"/>
          <p14:tracePt t="68516" x="8648700" y="3756025"/>
          <p14:tracePt t="68520" x="8632825" y="3671888"/>
          <p14:tracePt t="68535" x="8547100" y="3449638"/>
          <p14:tracePt t="68553" x="8445500" y="3228975"/>
          <p14:tracePt t="68565" x="8385175" y="3119438"/>
          <p14:tracePt t="68571" x="8326438" y="3033713"/>
          <p14:tracePt t="68579" x="8258175" y="2949575"/>
          <p14:tracePt t="68585" x="8207375" y="2889250"/>
          <p14:tracePt t="68596" x="8164513" y="2838450"/>
          <p14:tracePt t="68601" x="8139113" y="2795588"/>
          <p14:tracePt t="68613" x="8131175" y="2795588"/>
          <p14:tracePt t="68617" x="8131175" y="2787650"/>
          <p14:tracePt t="68676" x="8147050" y="2778125"/>
          <p14:tracePt t="68692" x="8181975" y="2770188"/>
          <p14:tracePt t="68696" x="8240713" y="2762250"/>
          <p14:tracePt t="68707" x="8308975" y="2762250"/>
          <p14:tracePt t="68712" x="8428038" y="2778125"/>
          <p14:tracePt t="68724" x="8539163" y="2805113"/>
          <p14:tracePt t="68727" x="8699500" y="2820988"/>
          <p14:tracePt t="68740" x="8929688" y="2871788"/>
          <p14:tracePt t="68743" x="9201150" y="2914650"/>
          <p14:tracePt t="68756" x="9490075" y="2982913"/>
          <p14:tracePt t="68759" x="9796463" y="3033713"/>
          <p14:tracePt t="68772" x="10075863" y="3084513"/>
          <p14:tracePt t="68775" x="10407650" y="3135313"/>
          <p14:tracePt t="68787" x="10688638" y="3186113"/>
          <p14:tracePt t="68792" x="10968038" y="3238500"/>
          <p14:tracePt t="68802" x="11180763" y="3263900"/>
          <p14:tracePt t="68806" x="11368088" y="3279775"/>
          <p14:tracePt t="68818" x="11512550" y="3289300"/>
          <p14:tracePt t="68822" x="11606213" y="3305175"/>
          <p14:tracePt t="68835" x="11622088" y="3305175"/>
          <p14:tracePt t="68838" x="11631613" y="3297238"/>
          <p14:tracePt t="69061" x="11631613" y="3314700"/>
          <p14:tracePt t="69064" x="11631613" y="3348038"/>
          <p14:tracePt t="69076" x="11631613" y="3398838"/>
          <p14:tracePt t="69080" x="11639550" y="3492500"/>
          <p14:tracePt t="69092" x="11639550" y="3586163"/>
          <p14:tracePt t="69095" x="11647488" y="3687763"/>
          <p14:tracePt t="69108" x="11664950" y="3790950"/>
          <p14:tracePt t="69111" x="11674475" y="3900488"/>
          <p14:tracePt t="69123" x="11674475" y="3986213"/>
          <p14:tracePt t="69127" x="11682413" y="4079875"/>
          <p14:tracePt t="69140" x="11682413" y="4146550"/>
          <p14:tracePt t="69144" x="11682413" y="4206875"/>
          <p14:tracePt t="69155" x="11682413" y="4249738"/>
          <p14:tracePt t="69159" x="11682413" y="4283075"/>
          <p14:tracePt t="69176" x="11682413" y="4291013"/>
          <p14:tracePt t="69188" x="11664950" y="4300538"/>
          <p14:tracePt t="69191" x="11639550" y="4308475"/>
          <p14:tracePt t="69204" x="11606213" y="4325938"/>
          <p14:tracePt t="69208" x="11563350" y="4341813"/>
          <p14:tracePt t="69220" x="11530013" y="4341813"/>
          <p14:tracePt t="69225" x="11477625" y="4341813"/>
          <p14:tracePt t="69236" x="11376025" y="4341813"/>
          <p14:tracePt t="69239" x="11249025" y="4341813"/>
          <p14:tracePt t="69251" x="11071225" y="4316413"/>
          <p14:tracePt t="69254" x="10848975" y="4283075"/>
          <p14:tracePt t="69272" x="10356850" y="4224338"/>
          <p14:tracePt t="69289" x="9906000" y="4121150"/>
          <p14:tracePt t="69305" x="9566275" y="4044950"/>
          <p14:tracePt t="69321" x="9277350" y="3994150"/>
          <p14:tracePt t="69332" x="9142413" y="3968750"/>
          <p14:tracePt t="69335" x="9023350" y="3943350"/>
          <p14:tracePt t="69351" x="8836025" y="3908425"/>
          <p14:tracePt t="69363" x="8759825" y="3900488"/>
          <p14:tracePt t="69367" x="8716963" y="3892550"/>
          <p14:tracePt t="69379" x="8699500" y="3892550"/>
          <p14:tracePt t="69383" x="8691563" y="3892550"/>
          <p14:tracePt t="69929" x="8666163" y="3892550"/>
          <p14:tracePt t="69942" x="8648700" y="3900488"/>
          <p14:tracePt t="69948" x="8623300" y="3917950"/>
          <p14:tracePt t="69959" x="8589963" y="3925888"/>
          <p14:tracePt t="69960" x="8580438" y="3935413"/>
          <p14:tracePt t="69972" x="8564563" y="3943350"/>
          <p14:tracePt t="69977" x="8555038" y="3943350"/>
          <p14:tracePt t="69990" x="8539163" y="3951288"/>
          <p14:tracePt t="69994" x="8539163" y="3960813"/>
          <p14:tracePt t="70006" x="8529638" y="3960813"/>
          <p14:tracePt t="70010" x="8521700" y="3960813"/>
          <p14:tracePt t="70285" x="8521700" y="3951288"/>
          <p14:tracePt t="70302" x="8521700" y="3900488"/>
          <p14:tracePt t="70305" x="8521700" y="3857625"/>
          <p14:tracePt t="70317" x="8504238" y="3763963"/>
          <p14:tracePt t="70320" x="8470900" y="3697288"/>
          <p14:tracePt t="70335" x="8445500" y="3603625"/>
          <p14:tracePt t="70339" x="8428038" y="3527425"/>
          <p14:tracePt t="70354" x="8385175" y="3390900"/>
          <p14:tracePt t="70371" x="8343900" y="3314700"/>
          <p14:tracePt t="70381" x="8343900" y="3289300"/>
          <p14:tracePt t="70386" x="8343900" y="3279775"/>
          <p14:tracePt t="70665" x="8351838" y="3263900"/>
          <p14:tracePt t="70678" x="8402638" y="3195638"/>
          <p14:tracePt t="70683" x="8478838" y="3109913"/>
          <p14:tracePt t="70693" x="8580438" y="3016250"/>
          <p14:tracePt t="70697" x="8658225" y="2940050"/>
          <p14:tracePt t="70709" x="8724900" y="2871788"/>
          <p14:tracePt t="70713" x="8785225" y="2805113"/>
          <p14:tracePt t="70726" x="8869363" y="2736850"/>
          <p14:tracePt t="70729" x="8947150" y="2668588"/>
          <p14:tracePt t="70742" x="9023350" y="2617788"/>
          <p14:tracePt t="70745" x="9091613" y="2557463"/>
          <p14:tracePt t="70757" x="9142413" y="2524125"/>
          <p14:tracePt t="70762" x="9193213" y="2489200"/>
          <p14:tracePt t="70774" x="9201150" y="2481263"/>
          <p14:tracePt t="70777" x="9209088" y="2481263"/>
          <p14:tracePt t="70790" x="9218613" y="2473325"/>
          <p14:tracePt t="70970" x="9218613" y="2481263"/>
          <p14:tracePt t="70983" x="9218613" y="2516188"/>
          <p14:tracePt t="70986" x="9218613" y="2549525"/>
          <p14:tracePt t="71002" x="9209088" y="2668588"/>
          <p14:tracePt t="71017" x="9209088" y="2795588"/>
          <p14:tracePt t="71029" x="9209088" y="2855913"/>
          <p14:tracePt t="71034" x="9209088" y="2889250"/>
          <p14:tracePt t="71047" x="9209088" y="2897188"/>
          <p14:tracePt t="82650" x="9193213" y="2906713"/>
          <p14:tracePt t="82655" x="9183688" y="2914650"/>
          <p14:tracePt t="82665" x="9124950" y="2949575"/>
          <p14:tracePt t="82669" x="9064625" y="2990850"/>
          <p14:tracePt t="82681" x="8988425" y="3033713"/>
          <p14:tracePt t="82685" x="8929688" y="3084513"/>
          <p14:tracePt t="82699" x="8904288" y="3127375"/>
          <p14:tracePt t="82702" x="8886825" y="3160713"/>
          <p14:tracePt t="82713" x="8894763" y="3178175"/>
          <p14:tracePt t="82718" x="8904288" y="3178175"/>
          <p14:tracePt t="82730" x="8904288" y="3186113"/>
          <p14:tracePt t="83716" x="8878888" y="3186113"/>
          <p14:tracePt t="83721" x="8869363" y="3186113"/>
          <p14:tracePt t="83731" x="8843963" y="3170238"/>
          <p14:tracePt t="83736" x="8810625" y="3160713"/>
          <p14:tracePt t="83747" x="8759825" y="3144838"/>
          <p14:tracePt t="83751" x="8699500" y="3135313"/>
          <p14:tracePt t="83766" x="8640763" y="3127375"/>
          <p14:tracePt t="83770" x="8597900" y="3109913"/>
          <p14:tracePt t="83780" x="8564563" y="3101975"/>
          <p14:tracePt t="83782" x="8547100" y="3084513"/>
          <p14:tracePt t="83795" x="8547100" y="3076575"/>
          <p14:tracePt t="83865" x="8555038" y="3067050"/>
          <p14:tracePt t="83876" x="8572500" y="3067050"/>
          <p14:tracePt t="83879" x="8597900" y="3059113"/>
          <p14:tracePt t="83895" x="8658225" y="3025775"/>
          <p14:tracePt t="83912" x="8709025" y="3000375"/>
          <p14:tracePt t="83925" x="8734425" y="2974975"/>
          <p14:tracePt t="83933" x="8767763" y="2949575"/>
          <p14:tracePt t="83939" x="8785225" y="2949575"/>
          <p14:tracePt t="83942" x="8802688" y="2949575"/>
          <p14:tracePt t="83954" x="8802688" y="2932113"/>
          <p14:tracePt t="83958" x="8810625" y="2922588"/>
          <p14:tracePt t="83979" x="8810625" y="2914650"/>
          <p14:tracePt t="83989" x="8810625" y="2906713"/>
          <p14:tracePt t="84004" x="8810625" y="2897188"/>
          <p14:tracePt t="84008" x="8802688" y="2897188"/>
          <p14:tracePt t="84019" x="8777288" y="2897188"/>
          <p14:tracePt t="84024" x="8724900" y="2914650"/>
          <p14:tracePt t="84036" x="8699500" y="2914650"/>
          <p14:tracePt t="84040" x="8658225" y="2932113"/>
          <p14:tracePt t="84051" x="8597900" y="2965450"/>
          <p14:tracePt t="84055" x="8529638" y="3008313"/>
          <p14:tracePt t="84067" x="8470900" y="3051175"/>
          <p14:tracePt t="84072" x="8420100" y="3076575"/>
          <p14:tracePt t="84083" x="8377238" y="3119438"/>
          <p14:tracePt t="84087" x="8351838" y="3144838"/>
          <p14:tracePt t="84099" x="8351838" y="3160713"/>
          <p14:tracePt t="84103" x="8351838" y="3178175"/>
          <p14:tracePt t="84115" x="8351838" y="3186113"/>
          <p14:tracePt t="84118" x="8359775" y="3195638"/>
          <p14:tracePt t="84131" x="8369300" y="3195638"/>
          <p14:tracePt t="84135" x="8377238" y="3195638"/>
          <p14:tracePt t="84148" x="8410575" y="3186113"/>
          <p14:tracePt t="84152" x="8445500" y="3170238"/>
          <p14:tracePt t="84165" x="8470900" y="3144838"/>
          <p14:tracePt t="84168" x="8496300" y="3135313"/>
          <p14:tracePt t="84181" x="8496300" y="3119438"/>
          <p14:tracePt t="84184" x="8504238" y="3101975"/>
          <p14:tracePt t="84197" x="8504238" y="3094038"/>
          <p14:tracePt t="84199" x="8504238" y="3084513"/>
          <p14:tracePt t="84211" x="8504238" y="3067050"/>
          <p14:tracePt t="84215" x="8504238" y="3059113"/>
          <p14:tracePt t="84229" x="8504238" y="3051175"/>
          <p14:tracePt t="84247" x="8504238" y="3041650"/>
          <p14:tracePt t="84278" x="8496300" y="3041650"/>
          <p14:tracePt t="84294" x="8488363" y="3051175"/>
          <p14:tracePt t="84299" x="8488363" y="3059113"/>
          <p14:tracePt t="84313" x="8488363" y="3084513"/>
          <p14:tracePt t="84326" x="8496300" y="3101975"/>
          <p14:tracePt t="84330" x="8513763" y="3101975"/>
          <p14:tracePt t="84347" x="8564563" y="3101975"/>
          <p14:tracePt t="84360" x="8597900" y="3094038"/>
          <p14:tracePt t="84363" x="8605838" y="3076575"/>
          <p14:tracePt t="84377" x="8615363" y="3076575"/>
          <p14:tracePt t="84391" x="8615363" y="3067050"/>
          <p14:tracePt t="84396" x="8615363" y="3059113"/>
          <p14:tracePt t="84406" x="8615363" y="3051175"/>
          <p14:tracePt t="84409" x="8615363" y="3033713"/>
          <p14:tracePt t="84423" x="8615363" y="3025775"/>
          <p14:tracePt t="84428" x="8605838" y="3025775"/>
          <p14:tracePt t="84438" x="8605838" y="3016250"/>
          <p14:tracePt t="84454" x="8597900" y="3016250"/>
          <p14:tracePt t="84458" x="8580438" y="3016250"/>
          <p14:tracePt t="84470" x="8572500" y="3033713"/>
          <p14:tracePt t="84472" x="8555038" y="3051175"/>
          <p14:tracePt t="84486" x="8539163" y="3084513"/>
          <p14:tracePt t="84490" x="8539163" y="3109913"/>
          <p14:tracePt t="84502" x="8539163" y="3160713"/>
          <p14:tracePt t="84506" x="8572500" y="3228975"/>
          <p14:tracePt t="84519" x="8615363" y="3289300"/>
          <p14:tracePt t="84521" x="8648700" y="3330575"/>
          <p14:tracePt t="84534" x="8699500" y="3373438"/>
          <p14:tracePt t="84538" x="8734425" y="3390900"/>
          <p14:tracePt t="84550" x="8767763" y="3398838"/>
          <p14:tracePt t="84553" x="8777288" y="3398838"/>
          <p14:tracePt t="84566" x="8777288" y="3390900"/>
          <p14:tracePt t="84570" x="8777288" y="3382963"/>
          <p14:tracePt t="84582" x="8785225" y="3322638"/>
          <p14:tracePt t="84585" x="8785225" y="3254375"/>
          <p14:tracePt t="84598" x="8785225" y="3144838"/>
          <p14:tracePt t="84601" x="8767763" y="3051175"/>
          <p14:tracePt t="84615" x="8750300" y="2949575"/>
          <p14:tracePt t="84618" x="8716963" y="2863850"/>
          <p14:tracePt t="84633" x="8640763" y="2711450"/>
          <p14:tracePt t="84645" x="8605838" y="2660650"/>
          <p14:tracePt t="84648" x="8597900" y="2660650"/>
          <p14:tracePt t="84661" x="8597900" y="2651125"/>
          <p14:tracePt t="84715" x="8597900" y="2676525"/>
          <p14:tracePt t="84732" x="8597900" y="2727325"/>
          <p14:tracePt t="84746" x="8615363" y="2778125"/>
          <p14:tracePt t="84758" x="8632825" y="2795588"/>
          <p14:tracePt t="84763" x="8648700" y="2813050"/>
          <p14:tracePt t="84773" x="8666163" y="2830513"/>
          <p14:tracePt t="84779" x="8674100" y="2838450"/>
          <p14:tracePt t="84789" x="8691563" y="2838450"/>
          <p14:tracePt t="84795" x="8699500" y="2838450"/>
          <p14:tracePt t="84806" x="8709025" y="2838450"/>
          <p14:tracePt t="84811" x="8742363" y="2820988"/>
          <p14:tracePt t="84822" x="8767763" y="2795588"/>
          <p14:tracePt t="84829" x="8777288" y="2770188"/>
          <p14:tracePt t="84838" x="8785225" y="2744788"/>
          <p14:tracePt t="84845" x="8793163" y="2711450"/>
          <p14:tracePt t="84854" x="8793163" y="2701925"/>
          <p14:tracePt t="84858" x="8793163" y="2693988"/>
          <p14:tracePt t="84902" x="8777288" y="2693988"/>
          <p14:tracePt t="84908" x="8759825" y="2719388"/>
          <p14:tracePt t="84918" x="8699500" y="2770188"/>
          <p14:tracePt t="84921" x="8648700" y="2838450"/>
          <p14:tracePt t="84933" x="8597900" y="2914650"/>
          <p14:tracePt t="84938" x="8539163" y="3000375"/>
          <p14:tracePt t="84948" x="8496300" y="3094038"/>
          <p14:tracePt t="84952" x="8462963" y="3186113"/>
          <p14:tracePt t="84964" x="8445500" y="3254375"/>
          <p14:tracePt t="84969" x="8435975" y="3314700"/>
          <p14:tracePt t="84985" x="8435975" y="3390900"/>
          <p14:tracePt t="84996" x="8445500" y="3408363"/>
          <p14:tracePt t="85001" x="8445500" y="3416300"/>
          <p14:tracePt t="85034" x="8445500" y="3398838"/>
          <p14:tracePt t="85050" x="8445500" y="3314700"/>
          <p14:tracePt t="85063" x="8445500" y="3254375"/>
          <p14:tracePt t="85065" x="8445500" y="3211513"/>
          <p14:tracePt t="85078" x="8435975" y="3170238"/>
          <p14:tracePt t="85081" x="8420100" y="3127375"/>
          <p14:tracePt t="85098" x="8385175" y="3109913"/>
          <p14:tracePt t="85111" x="8377238" y="3109913"/>
          <p14:tracePt t="85129" x="8359775" y="3135313"/>
          <p14:tracePt t="85144" x="8351838" y="3203575"/>
          <p14:tracePt t="85162" x="8351838" y="3314700"/>
          <p14:tracePt t="85175" x="8369300" y="3373438"/>
          <p14:tracePt t="85180" x="8385175" y="3424238"/>
          <p14:tracePt t="85189" x="8410575" y="3459163"/>
          <p14:tracePt t="85193" x="8435975" y="3475038"/>
          <p14:tracePt t="85206" x="8445500" y="3475038"/>
          <p14:tracePt t="85224" x="8462963" y="3475038"/>
          <p14:tracePt t="85227" x="8470900" y="3441700"/>
          <p14:tracePt t="85238" x="8478838" y="3398838"/>
          <p14:tracePt t="85244" x="8478838" y="3365500"/>
          <p14:tracePt t="85253" x="8478838" y="3330575"/>
          <p14:tracePt t="85256" x="8478838" y="3297238"/>
          <p14:tracePt t="85273" x="8462963" y="3254375"/>
          <p14:tracePt t="85285" x="8453438" y="3246438"/>
          <p14:tracePt t="90411" x="8453438" y="3254375"/>
          <p14:tracePt t="90427" x="8453438" y="3322638"/>
          <p14:tracePt t="90430" x="8470900" y="3382963"/>
          <p14:tracePt t="90441" x="8504238" y="3475038"/>
          <p14:tracePt t="90445" x="8529638" y="3552825"/>
          <p14:tracePt t="90463" x="8589963" y="3697288"/>
          <p14:tracePt t="90474" x="8605838" y="3790950"/>
          <p14:tracePt t="90478" x="8623300" y="3875088"/>
          <p14:tracePt t="90493" x="8632825" y="4087813"/>
          <p14:tracePt t="90513" x="8615363" y="4291013"/>
          <p14:tracePt t="90523" x="8615363" y="4402138"/>
          <p14:tracePt t="90528" x="8605838" y="4503738"/>
          <p14:tracePt t="90538" x="8605838" y="4597400"/>
          <p14:tracePt t="90542" x="8597900" y="4716463"/>
          <p14:tracePt t="90552" x="8580438" y="4827588"/>
          <p14:tracePt t="90558" x="8564563" y="4946650"/>
          <p14:tracePt t="90570" x="8521700" y="5048250"/>
          <p14:tracePt t="90576" x="8496300" y="5132388"/>
          <p14:tracePt t="90586" x="8445500" y="5226050"/>
          <p14:tracePt t="90592" x="8402638" y="5302250"/>
          <p14:tracePt t="90601" x="8359775" y="5370513"/>
          <p14:tracePt t="90608" x="8318500" y="5421313"/>
          <p14:tracePt t="90617" x="8275638" y="5472113"/>
          <p14:tracePt t="90621" x="8266113" y="5481638"/>
          <p14:tracePt t="90634" x="8250238" y="5507038"/>
          <p14:tracePt t="90638" x="8224838" y="5532438"/>
          <p14:tracePt t="90650" x="8189913" y="5557838"/>
          <p14:tracePt t="90654" x="8147050" y="5575300"/>
          <p14:tracePt t="90666" x="8105775" y="5600700"/>
          <p14:tracePt t="90670" x="8080375" y="5608638"/>
          <p14:tracePt t="90682" x="8037513" y="5626100"/>
          <p14:tracePt t="90685" x="7977188" y="5641975"/>
          <p14:tracePt t="90697" x="7910513" y="5676900"/>
          <p14:tracePt t="90700" x="7867650" y="5694363"/>
          <p14:tracePt t="90714" x="7799388" y="5727700"/>
          <p14:tracePt t="90718" x="7740650" y="5770563"/>
          <p14:tracePt t="90730" x="7672388" y="5795963"/>
          <p14:tracePt t="90734" x="7621588" y="5838825"/>
          <p14:tracePt t="90745" x="7586663" y="5880100"/>
          <p14:tracePt t="90749" x="7535863" y="5915025"/>
          <p14:tracePt t="90761" x="7485063" y="5973763"/>
          <p14:tracePt t="90764" x="7442200" y="6008688"/>
          <p14:tracePt t="90778" x="7391400" y="6059488"/>
          <p14:tracePt t="90783" x="7340600" y="6110288"/>
          <p14:tracePt t="90799" x="7204075" y="6221413"/>
          <p14:tracePt t="90813" x="7069138" y="6330950"/>
          <p14:tracePt t="90825" x="7000875" y="6391275"/>
          <p14:tracePt t="90828" x="6950075" y="6424613"/>
          <p14:tracePt t="90844" x="6915150" y="6457950"/>
          <p14:tracePt t="90849" x="6899275" y="6467475"/>
          <p14:tracePt t="90862" x="6889750" y="6475413"/>
          <p14:tracePt t="91164" x="6889750" y="6492875"/>
          <p14:tracePt t="91180" x="6889750" y="6518275"/>
          <p14:tracePt t="91187" x="6889750" y="6535738"/>
          <p14:tracePt t="91196" x="6889750" y="6569075"/>
          <p14:tracePt t="91201" x="6889750" y="6602413"/>
          <p14:tracePt t="91212" x="6889750" y="6627813"/>
          <p14:tracePt t="91215" x="6889750" y="6654800"/>
          <p14:tracePt t="91227" x="6889750" y="6670675"/>
          <p14:tracePt t="91231" x="6899275" y="6696075"/>
          <p14:tracePt t="91244" x="6899275" y="6705600"/>
          <p14:tracePt t="91247" x="6899275" y="6721475"/>
          <p14:tracePt t="91260" x="6907213" y="6731000"/>
          <p14:tracePt t="91275" x="6924675" y="6738938"/>
          <p14:tracePt t="91279" x="6942138" y="6746875"/>
          <p14:tracePt t="91293" x="6967538" y="6756400"/>
          <p14:tracePt t="91295" x="6992938" y="6764338"/>
          <p14:tracePt t="91309" x="7026275" y="6772275"/>
          <p14:tracePt t="91316" x="7085013" y="6781800"/>
          <p14:tracePt t="91328" x="7239000" y="6824663"/>
          <p14:tracePt t="91341" x="7297738" y="6840538"/>
          <p14:tracePt t="91345" x="7340600" y="6850063"/>
          <p14:tracePt t="92204" x="8547100" y="6772275"/>
          <p14:tracePt t="92210" x="8666163" y="6713538"/>
          <p14:tracePt t="92219" x="8767763" y="6670675"/>
          <p14:tracePt t="92225" x="8904288" y="6611938"/>
          <p14:tracePt t="92236" x="9023350" y="6551613"/>
          <p14:tracePt t="92242" x="9132888" y="6492875"/>
          <p14:tracePt t="92256" x="9320213" y="6391275"/>
          <p14:tracePt t="92268" x="9380538" y="6356350"/>
          <p14:tracePt t="92274" x="9431338" y="6330950"/>
          <p14:tracePt t="92283" x="9472613" y="6288088"/>
          <p14:tracePt t="92287" x="9507538" y="6262688"/>
          <p14:tracePt t="92300" x="9523413" y="6254750"/>
          <p14:tracePt t="92304" x="9523413" y="6229350"/>
          <p14:tracePt t="92319" x="9540875" y="6194425"/>
          <p14:tracePt t="92332" x="9550400" y="6178550"/>
          <p14:tracePt t="92335" x="9550400" y="6169025"/>
          <p14:tracePt t="92348" x="9550400" y="6153150"/>
          <p14:tracePt t="92352" x="9550400" y="6135688"/>
          <p14:tracePt t="92368" x="9550400" y="6127750"/>
          <p14:tracePt t="92380" x="9550400" y="6118225"/>
          <p14:tracePt t="92838" x="9540875" y="6118225"/>
          <p14:tracePt t="92843" x="9532938" y="6118225"/>
          <p14:tracePt t="92854" x="9515475" y="6127750"/>
          <p14:tracePt t="92859" x="9482138" y="6143625"/>
          <p14:tracePt t="92869" x="9439275" y="6178550"/>
          <p14:tracePt t="92877" x="9405938" y="6211888"/>
          <p14:tracePt t="92886" x="9396413" y="6211888"/>
          <p14:tracePt t="92902" x="9388475" y="6211888"/>
          <p14:tracePt t="93234" x="9396413" y="6211888"/>
          <p14:tracePt t="93246" x="9413875" y="6203950"/>
          <p14:tracePt t="93251" x="9431338" y="6194425"/>
          <p14:tracePt t="93261" x="9464675" y="6186488"/>
          <p14:tracePt t="93265" x="9490075" y="6178550"/>
          <p14:tracePt t="93277" x="9507538" y="6178550"/>
          <p14:tracePt t="93281" x="9515475" y="6178550"/>
          <p14:tracePt t="93294" x="9523413" y="6178550"/>
          <p14:tracePt t="93297" x="9540875" y="6178550"/>
          <p14:tracePt t="93310" x="9558338" y="6178550"/>
          <p14:tracePt t="93313" x="9566275" y="6178550"/>
          <p14:tracePt t="93326" x="9583738" y="6178550"/>
          <p14:tracePt t="93329" x="9601200" y="6178550"/>
          <p14:tracePt t="93341" x="9609138" y="6186488"/>
          <p14:tracePt t="93345" x="9617075" y="6186488"/>
          <p14:tracePt t="94680" x="9601200" y="6186488"/>
          <p14:tracePt t="94683" x="9591675" y="6186488"/>
          <p14:tracePt t="94695" x="9532938" y="6178550"/>
          <p14:tracePt t="94699" x="9472613" y="6169025"/>
          <p14:tracePt t="94711" x="9413875" y="6161088"/>
          <p14:tracePt t="94715" x="9353550" y="6153150"/>
          <p14:tracePt t="94727" x="9312275" y="6135688"/>
          <p14:tracePt t="94731" x="9277350" y="6135688"/>
          <p14:tracePt t="94743" x="9226550" y="6118225"/>
          <p14:tracePt t="94746" x="9193213" y="6110288"/>
          <p14:tracePt t="94760" x="9183688" y="6102350"/>
          <p14:tracePt t="94763" x="9175750" y="6076950"/>
          <p14:tracePt t="94776" x="9175750" y="6059488"/>
          <p14:tracePt t="94778" x="9175750" y="6042025"/>
          <p14:tracePt t="94790" x="9175750" y="6016625"/>
          <p14:tracePt t="94794" x="9175750" y="5991225"/>
          <p14:tracePt t="94807" x="9175750" y="5965825"/>
          <p14:tracePt t="94811" x="9175750" y="5932488"/>
          <p14:tracePt t="94825" x="9175750" y="5897563"/>
          <p14:tracePt t="94829" x="9175750" y="5872163"/>
          <p14:tracePt t="94840" x="9175750" y="5854700"/>
          <p14:tracePt t="94844" x="9175750" y="5829300"/>
          <p14:tracePt t="94858" x="9183688" y="5795963"/>
          <p14:tracePt t="94861" x="9183688" y="5761038"/>
          <p14:tracePt t="94874" x="9183688" y="5745163"/>
          <p14:tracePt t="94877" x="9183688" y="5727700"/>
          <p14:tracePt t="94893" x="9183688" y="5702300"/>
          <p14:tracePt t="94908" x="9183688" y="5694363"/>
          <p14:tracePt t="94923" x="9183688" y="5684838"/>
          <p14:tracePt t="94955" x="9183688" y="5668963"/>
          <p14:tracePt t="94958" x="9183688" y="5641975"/>
          <p14:tracePt t="94970" x="9183688" y="5634038"/>
          <p14:tracePt t="94973" x="9175750" y="5616575"/>
          <p14:tracePt t="94986" x="9167813" y="5583238"/>
          <p14:tracePt t="94991" x="9158288" y="5565775"/>
          <p14:tracePt t="95003" x="9158288" y="5557838"/>
          <p14:tracePt t="95009" x="9150350" y="5532438"/>
          <p14:tracePt t="95033" x="9150350" y="5524500"/>
          <p14:tracePt t="95066" x="9150350" y="5514975"/>
          <p14:tracePt t="95098" x="9150350" y="5507038"/>
          <p14:tracePt t="95113" x="9150350" y="5497513"/>
          <p14:tracePt t="95145" x="9167813" y="5489575"/>
          <p14:tracePt t="95150" x="9175750" y="5489575"/>
          <p14:tracePt t="95161" x="9193213" y="5481638"/>
          <p14:tracePt t="95166" x="9201150" y="5481638"/>
          <p14:tracePt t="95176" x="9209088" y="5472113"/>
          <p14:tracePt t="95180" x="9218613" y="5464175"/>
          <p14:tracePt t="95193" x="9226550" y="5464175"/>
          <p14:tracePt t="95209" x="9244013" y="5456238"/>
          <p14:tracePt t="95213" x="9277350" y="5438775"/>
          <p14:tracePt t="95225" x="9328150" y="5413375"/>
          <p14:tracePt t="95229" x="9413875" y="5395913"/>
          <p14:tracePt t="95241" x="9490075" y="5370513"/>
          <p14:tracePt t="95244" x="9575800" y="5353050"/>
          <p14:tracePt t="95258" x="9667875" y="5327650"/>
          <p14:tracePt t="95261" x="9761538" y="5319713"/>
          <p14:tracePt t="95274" x="9864725" y="5311775"/>
          <p14:tracePt t="95744" x="9872663" y="5922963"/>
          <p14:tracePt t="95755" x="9829800" y="5915025"/>
          <p14:tracePt t="95757" x="9821863" y="5915025"/>
          <p14:tracePt t="95851" x="9812338" y="5915025"/>
          <p14:tracePt t="95865" x="9804400" y="5915025"/>
          <p14:tracePt t="95869" x="9796463" y="5915025"/>
          <p14:tracePt t="95882" x="9771063" y="5889625"/>
          <p14:tracePt t="95886" x="9720263" y="5872163"/>
          <p14:tracePt t="95898" x="9659938" y="5838825"/>
          <p14:tracePt t="95901" x="9583738" y="5813425"/>
          <p14:tracePt t="95914" x="9507538" y="5795963"/>
          <p14:tracePt t="95917" x="9464675" y="5788025"/>
          <p14:tracePt t="95930" x="9431338" y="5778500"/>
          <p14:tracePt t="95933" x="9421813" y="5778500"/>
          <p14:tracePt t="96210" x="9396413" y="5770563"/>
          <p14:tracePt t="96215" x="9363075" y="5761038"/>
          <p14:tracePt t="96226" x="9312275" y="5753100"/>
          <p14:tracePt t="96230" x="9286875" y="5753100"/>
          <p14:tracePt t="96241" x="9261475" y="5753100"/>
          <p14:tracePt t="96245" x="9244013" y="5745163"/>
          <p14:tracePt t="96258" x="9236075" y="5745163"/>
          <p14:tracePt t="96261" x="9226550" y="5745163"/>
          <p14:tracePt t="96274" x="9218613" y="5745163"/>
          <p14:tracePt t="96278" x="9209088" y="5745163"/>
          <p14:tracePt t="96293" x="9201150" y="5745163"/>
          <p14:tracePt t="96306" x="9193213" y="5745163"/>
          <p14:tracePt t="96322" x="9175750" y="5745163"/>
          <p14:tracePt t="96325" x="9167813" y="5745163"/>
          <p14:tracePt t="96342" x="9150350" y="5745163"/>
          <p14:tracePt t="96356" x="9132888" y="5727700"/>
          <p14:tracePt t="96373" x="9124950" y="5727700"/>
          <p14:tracePt t="96377" x="9117013" y="5727700"/>
          <p14:tracePt t="96389" x="9107488" y="5710238"/>
          <p14:tracePt t="96392" x="9099550" y="5710238"/>
          <p14:tracePt t="96409" x="9082088" y="5702300"/>
          <p14:tracePt t="96533" x="9082088" y="5694363"/>
          <p14:tracePt t="96537" x="9091613" y="5659438"/>
          <p14:tracePt t="96552" x="9117013" y="5634038"/>
          <p14:tracePt t="96564" x="9117013" y="5626100"/>
          <p14:tracePt t="96567" x="9124950" y="5616575"/>
          <p14:tracePt t="96580" x="9124950" y="5608638"/>
          <p14:tracePt t="96595" x="9132888" y="5600700"/>
          <p14:tracePt t="96600" x="9132888" y="5591175"/>
          <p14:tracePt t="96628" x="9132888" y="5583238"/>
          <p14:tracePt t="96632" x="9150350" y="5583238"/>
          <p14:tracePt t="96643" x="9158288" y="5575300"/>
          <p14:tracePt t="96647" x="9167813" y="5575300"/>
          <p14:tracePt t="96658" x="9183688" y="5565775"/>
          <p14:tracePt t="96663" x="9193213" y="5557838"/>
          <p14:tracePt t="96676" x="9209088" y="5549900"/>
          <p14:tracePt t="96680" x="9226550" y="5540375"/>
          <p14:tracePt t="96693" x="9251950" y="5540375"/>
          <p14:tracePt t="96696" x="9261475" y="5532438"/>
          <p14:tracePt t="96707" x="9294813" y="5524500"/>
          <p14:tracePt t="96711" x="9312275" y="5514975"/>
          <p14:tracePt t="96727" x="9320213" y="5507038"/>
          <p14:tracePt t="96743" x="9328150" y="5507038"/>
          <p14:tracePt t="104150" x="9294813" y="5507038"/>
          <p14:tracePt t="104164" x="8980488" y="5591175"/>
          <p14:tracePt t="104179" x="8623300" y="5626100"/>
          <p14:tracePt t="104186" x="8232775" y="5659438"/>
          <p14:tracePt t="104188" x="7859713" y="5676900"/>
          <p14:tracePt t="104192" x="7451725" y="5694363"/>
          <p14:tracePt t="104204" x="7043738" y="5694363"/>
          <p14:tracePt t="104208" x="6661150" y="5710238"/>
          <p14:tracePt t="104222" x="6311900" y="5735638"/>
          <p14:tracePt t="104225" x="5989638" y="5753100"/>
          <p14:tracePt t="104237" x="5718175" y="5761038"/>
          <p14:tracePt t="104241" x="5505450" y="5778500"/>
          <p14:tracePt t="104252" x="5343525" y="5803900"/>
          <p14:tracePt t="104257" x="5216525" y="5813425"/>
          <p14:tracePt t="104269" x="5114925" y="5829300"/>
          <p14:tracePt t="104274" x="5046663" y="5838825"/>
          <p14:tracePt t="104286" x="4995863" y="5846763"/>
          <p14:tracePt t="104402" x="4970463" y="5846763"/>
          <p14:tracePt t="104415" x="4953000" y="5846763"/>
          <p14:tracePt t="104419" x="4927600" y="5846763"/>
          <p14:tracePt t="104482" x="4902200" y="5846763"/>
          <p14:tracePt t="104494" x="4851400" y="5829300"/>
          <p14:tracePt t="104501" x="4826000" y="5821363"/>
          <p14:tracePt t="104509" x="4800600" y="5813425"/>
          <p14:tracePt t="104514" x="4724400" y="5795963"/>
          <p14:tracePt t="104524" x="4638675" y="5770563"/>
          <p14:tracePt t="104529" x="4529138" y="5735638"/>
          <p14:tracePt t="104542" x="4400550" y="5710238"/>
          <p14:tracePt t="104545" x="4273550" y="5694363"/>
          <p14:tracePt t="104557" x="4146550" y="5676900"/>
          <p14:tracePt t="104561" x="4035425" y="5668963"/>
          <p14:tracePt t="104573" x="3941763" y="5641975"/>
          <p14:tracePt t="104577" x="3883025" y="5634038"/>
          <p14:tracePt t="104870" x="3883025" y="5616575"/>
          <p14:tracePt t="104875" x="3890963" y="5616575"/>
          <p14:tracePt t="104885" x="3900488" y="5608638"/>
          <p14:tracePt t="104889" x="3916363" y="5591175"/>
          <p14:tracePt t="104902" x="3925888" y="5591175"/>
          <p14:tracePt t="104981" x="3925888" y="5583238"/>
          <p14:tracePt t="104998" x="3925888" y="5575300"/>
          <p14:tracePt t="105002" x="3908425" y="5565775"/>
          <p14:tracePt t="105014" x="3890963" y="5557838"/>
          <p14:tracePt t="105020" x="3865563" y="5549900"/>
          <p14:tracePt t="105030" x="3857625" y="5540375"/>
          <p14:tracePt t="105038" x="3840163" y="5532438"/>
          <p14:tracePt t="105044" x="3822700" y="5532438"/>
          <p14:tracePt t="105050" x="3814763" y="5524500"/>
          <p14:tracePt t="105068" x="3814763" y="5514975"/>
          <p14:tracePt t="105079" x="3806825" y="5514975"/>
          <p14:tracePt t="105096" x="3797300" y="5514975"/>
          <p14:tracePt t="105109" x="3789363" y="5514975"/>
          <p14:tracePt t="105113" x="3771900" y="5514975"/>
          <p14:tracePt t="105125" x="3763963" y="5514975"/>
          <p14:tracePt t="105130" x="3738563" y="5514975"/>
          <p14:tracePt t="105143" x="3721100" y="5514975"/>
          <p14:tracePt t="105156" x="3713163" y="5514975"/>
          <p14:tracePt t="105160" x="3687763" y="5514975"/>
          <p14:tracePt t="105175" x="3670300" y="5514975"/>
          <p14:tracePt t="105178" x="3652838" y="5514975"/>
          <p14:tracePt t="105190" x="3636963" y="5514975"/>
          <p14:tracePt t="105194" x="3619500" y="5514975"/>
          <p14:tracePt t="105221" x="3611563" y="5514975"/>
          <p14:tracePt t="105237" x="3602038" y="5514975"/>
          <p14:tracePt t="105309" x="3586163" y="5514975"/>
          <p14:tracePt t="105323" x="3559175" y="5514975"/>
          <p14:tracePt t="105334" x="3533775" y="5524500"/>
          <p14:tracePt t="105337" x="3517900" y="5524500"/>
          <p14:tracePt t="105355" x="3449638" y="5540375"/>
          <p14:tracePt t="105371" x="3398838" y="5557838"/>
          <p14:tracePt t="105382" x="3373438" y="5565775"/>
          <p14:tracePt t="105385" x="3363913" y="5575300"/>
          <p14:tracePt t="105399" x="3348038" y="5575300"/>
          <p14:tracePt t="105403" x="3338513" y="5575300"/>
          <p14:tracePt t="105414" x="3338513" y="5600700"/>
          <p14:tracePt t="105420" x="3313113" y="5641975"/>
          <p14:tracePt t="105429" x="3313113" y="5684838"/>
          <p14:tracePt t="105434" x="3313113" y="5710238"/>
          <p14:tracePt t="105445" x="3313113" y="5753100"/>
          <p14:tracePt t="105451" x="3313113" y="5795963"/>
          <p14:tracePt t="105463" x="3313113" y="5864225"/>
          <p14:tracePt t="105470" x="3313113" y="5940425"/>
          <p14:tracePt t="105478" x="3313113" y="6008688"/>
          <p14:tracePt t="105487" x="3313113" y="6067425"/>
          <p14:tracePt t="105493" x="3313113" y="6127750"/>
          <p14:tracePt t="105497" x="3313113" y="6186488"/>
          <p14:tracePt t="105509" x="3313113" y="6254750"/>
          <p14:tracePt t="105513" x="3305175" y="6313488"/>
          <p14:tracePt t="105526" x="3297238" y="6373813"/>
          <p14:tracePt t="105529" x="3287713" y="6416675"/>
          <p14:tracePt t="105542" x="3287713" y="6432550"/>
          <p14:tracePt t="105546" x="3279775" y="6450013"/>
          <p14:tracePt t="105643" x="3287713" y="6424613"/>
          <p14:tracePt t="105656" x="3305175" y="6356350"/>
          <p14:tracePt t="105660" x="3338513" y="6272213"/>
          <p14:tracePt t="105671" x="3373438" y="6178550"/>
          <p14:tracePt t="105675" x="3406775" y="6067425"/>
          <p14:tracePt t="105687" x="3432175" y="5965825"/>
          <p14:tracePt t="105691" x="3441700" y="5838825"/>
          <p14:tracePt t="105703" x="3441700" y="5710238"/>
          <p14:tracePt t="105706" x="3441700" y="5565775"/>
          <p14:tracePt t="105723" x="3389313" y="5276850"/>
          <p14:tracePt t="105737" x="3355975" y="5132388"/>
          <p14:tracePt t="105740" x="3305175" y="4946650"/>
          <p14:tracePt t="105752" x="3244850" y="4741863"/>
          <p14:tracePt t="105757" x="3152775" y="4529138"/>
          <p14:tracePt t="105768" x="3084513" y="4341813"/>
          <p14:tracePt t="105773" x="3008313" y="4164013"/>
          <p14:tracePt t="105784" x="2940050" y="3976688"/>
          <p14:tracePt t="105787" x="2871788" y="3824288"/>
          <p14:tracePt t="105806" x="2744788" y="3509963"/>
          <p14:tracePt t="105820" x="2651125" y="3263900"/>
          <p14:tracePt t="105837" x="2565400" y="3041650"/>
          <p14:tracePt t="105849" x="2532063" y="2949575"/>
          <p14:tracePt t="105852" x="2506663" y="2871788"/>
          <p14:tracePt t="105865" x="2481263" y="2813050"/>
          <p14:tracePt t="105868" x="2471738" y="2770188"/>
          <p14:tracePt t="105884" x="2455863" y="2701925"/>
          <p14:tracePt t="105903" x="2446338" y="2633663"/>
          <p14:tracePt t="105911" x="2438400" y="2617788"/>
          <p14:tracePt t="105916" x="2438400" y="2592388"/>
          <p14:tracePt t="105928" x="2430463" y="2574925"/>
          <p14:tracePt t="105934" x="2430463" y="2566988"/>
          <p14:tracePt t="105944" x="2430463" y="2557463"/>
          <p14:tracePt t="105948" x="2430463" y="2532063"/>
          <p14:tracePt t="105964" x="2430463" y="2524125"/>
          <p14:tracePt t="105974" x="2430463" y="2516188"/>
          <p14:tracePt t="105978" x="2430463" y="2506663"/>
          <p14:tracePt t="105992" x="2430463" y="2481263"/>
          <p14:tracePt t="105996" x="2430463" y="2463800"/>
          <p14:tracePt t="106008" x="2430463" y="2455863"/>
          <p14:tracePt t="106012" x="2430463" y="2438400"/>
          <p14:tracePt t="106023" x="2430463" y="2413000"/>
          <p14:tracePt t="106027" x="2430463" y="2397125"/>
          <p14:tracePt t="106039" x="2430463" y="2387600"/>
          <p14:tracePt t="106042" x="2430463" y="2379663"/>
          <p14:tracePt t="106056" x="2430463" y="2371725"/>
          <p14:tracePt t="106312" x="2463800" y="2344738"/>
          <p14:tracePt t="106316" x="2481263" y="2328863"/>
          <p14:tracePt t="106328" x="2514600" y="2303463"/>
          <p14:tracePt t="106334" x="2524125" y="2303463"/>
          <p14:tracePt t="106345" x="2540000" y="2303463"/>
          <p14:tracePt t="106360" x="2557463" y="2303463"/>
          <p14:tracePt t="106364" x="2582863" y="2328863"/>
          <p14:tracePt t="106375" x="2600325" y="2362200"/>
          <p14:tracePt t="106379" x="2608263" y="2387600"/>
          <p14:tracePt t="106395" x="2633663" y="2516188"/>
          <p14:tracePt t="106411" x="2659063" y="2752725"/>
          <p14:tracePt t="106423" x="2659063" y="2906713"/>
          <p14:tracePt t="106426" x="2659063" y="3101975"/>
          <p14:tracePt t="106441" x="2659063" y="3330575"/>
          <p14:tracePt t="106444" x="2659063" y="3568700"/>
          <p14:tracePt t="106456" x="2659063" y="3798888"/>
          <p14:tracePt t="106459" x="2659063" y="4027488"/>
          <p14:tracePt t="106471" x="2659063" y="4265613"/>
          <p14:tracePt t="106475" x="2659063" y="4470400"/>
          <p14:tracePt t="106486" x="2659063" y="4673600"/>
          <p14:tracePt t="106490" x="2659063" y="4827588"/>
          <p14:tracePt t="106502" x="2659063" y="4962525"/>
          <p14:tracePt t="106508" x="2659063" y="5081588"/>
          <p14:tracePt t="106520" x="2659063" y="5192713"/>
          <p14:tracePt t="106524" x="2659063" y="5260975"/>
          <p14:tracePt t="106537" x="2668588" y="5337175"/>
          <p14:tracePt t="106540" x="2676525" y="5380038"/>
          <p14:tracePt t="106556" x="2693988" y="5405438"/>
          <p14:tracePt t="106840" x="2709863" y="5405438"/>
          <p14:tracePt t="106845" x="2719388" y="5405438"/>
          <p14:tracePt t="106856" x="2744788" y="5405438"/>
          <p14:tracePt t="106860" x="2778125" y="5405438"/>
          <p14:tracePt t="106872" x="2838450" y="5413375"/>
          <p14:tracePt t="106878" x="2897188" y="5421313"/>
          <p14:tracePt t="106887" x="2965450" y="5446713"/>
          <p14:tracePt t="106891" x="3041650" y="5464175"/>
          <p14:tracePt t="106904" x="3100388" y="5489575"/>
          <p14:tracePt t="106907" x="3168650" y="5507038"/>
          <p14:tracePt t="106920" x="3236913" y="5514975"/>
          <p14:tracePt t="106923" x="3297238" y="5524500"/>
          <p14:tracePt t="106935" x="3355975" y="5540375"/>
          <p14:tracePt t="106939" x="3414713" y="5549900"/>
          <p14:tracePt t="106951" x="3475038" y="5557838"/>
          <p14:tracePt t="106954" x="3533775" y="5557838"/>
          <p14:tracePt t="106968" x="3594100" y="5557838"/>
          <p14:tracePt t="106971" x="3636963" y="5557838"/>
          <p14:tracePt t="106985" x="3670300" y="5557838"/>
          <p14:tracePt t="106988" x="3687763" y="5557838"/>
          <p14:tracePt t="107004" x="3713163" y="5557838"/>
          <p14:tracePt t="107052" x="3713163" y="5549900"/>
          <p14:tracePt t="107069" x="3713163" y="5524500"/>
          <p14:tracePt t="107080" x="3713163" y="5497513"/>
          <p14:tracePt t="107083" x="3713163" y="5472113"/>
          <p14:tracePt t="107097" x="3713163" y="5464175"/>
          <p14:tracePt t="107100" x="3703638" y="5438775"/>
          <p14:tracePt t="107111" x="3687763" y="5438775"/>
          <p14:tracePt t="107116" x="3678238" y="5430838"/>
          <p14:tracePt t="107132" x="3652838" y="5430838"/>
          <p14:tracePt t="107214" x="3636963" y="5430838"/>
          <p14:tracePt t="107227" x="3627438" y="5430838"/>
          <p14:tracePt t="107234" x="3611563" y="5421313"/>
          <p14:tracePt t="107242" x="3594100" y="5413375"/>
          <p14:tracePt t="107245" x="3576638" y="5413375"/>
          <p14:tracePt t="107256" x="3559175" y="5413375"/>
          <p14:tracePt t="107260" x="3525838" y="5405438"/>
          <p14:tracePt t="107274" x="3500438" y="5405438"/>
          <p14:tracePt t="107278" x="3492500" y="5395913"/>
          <p14:tracePt t="107289" x="3475038" y="5395913"/>
          <p14:tracePt t="107293" x="3449638" y="5395913"/>
          <p14:tracePt t="107304" x="3441700" y="5395913"/>
          <p14:tracePt t="107308" x="3432175" y="5395913"/>
          <p14:tracePt t="107322" x="3424238" y="5395913"/>
          <p14:tracePt t="107325" x="3414713" y="5395913"/>
          <p14:tracePt t="107338" x="3389313" y="5421313"/>
          <p14:tracePt t="107342" x="3363913" y="5446713"/>
          <p14:tracePt t="107353" x="3348038" y="5481638"/>
          <p14:tracePt t="107358" x="3348038" y="5514975"/>
          <p14:tracePt t="107369" x="3338513" y="5557838"/>
          <p14:tracePt t="107372" x="3338513" y="5583238"/>
          <p14:tracePt t="107385" x="3338513" y="5608638"/>
          <p14:tracePt t="107390" x="3338513" y="5651500"/>
          <p14:tracePt t="107402" x="3338513" y="5684838"/>
          <p14:tracePt t="107406" x="3338513" y="5727700"/>
          <p14:tracePt t="107418" x="3355975" y="5745163"/>
          <p14:tracePt t="107422" x="3373438" y="5778500"/>
          <p14:tracePt t="107433" x="3381375" y="5803900"/>
          <p14:tracePt t="107437" x="3398838" y="5821363"/>
          <p14:tracePt t="107451" x="3424238" y="5846763"/>
          <p14:tracePt t="107457" x="3475038" y="5854700"/>
          <p14:tracePt t="107472" x="3517900" y="5864225"/>
          <p14:tracePt t="107487" x="3602038" y="5864225"/>
          <p14:tracePt t="107501" x="3721100" y="5864225"/>
          <p14:tracePt t="107518" x="3857625" y="5854700"/>
          <p14:tracePt t="107531" x="3941763" y="5829300"/>
          <p14:tracePt t="107536" x="4017963" y="5813425"/>
          <p14:tracePt t="107546" x="4095750" y="5778500"/>
          <p14:tracePt t="107551" x="4154488" y="5735638"/>
          <p14:tracePt t="107562" x="4205288" y="5710238"/>
          <p14:tracePt t="107568" x="4240213" y="5676900"/>
          <p14:tracePt t="107579" x="4240213" y="5668963"/>
          <p14:tracePt t="107584" x="4240213" y="5651500"/>
          <p14:tracePt t="107595" x="4230688" y="5634038"/>
          <p14:tracePt t="107600" x="4214813" y="5626100"/>
          <p14:tracePt t="107610" x="4187825" y="5626100"/>
          <p14:tracePt t="107614" x="4154488" y="5608638"/>
          <p14:tracePt t="107627" x="4095750" y="5583238"/>
          <p14:tracePt t="107630" x="4035425" y="5575300"/>
          <p14:tracePt t="107643" x="3976688" y="5557838"/>
          <p14:tracePt t="107646" x="3900488" y="5540375"/>
          <p14:tracePt t="107659" x="3814763" y="5524500"/>
          <p14:tracePt t="107662" x="3729038" y="5507038"/>
          <p14:tracePt t="107675" x="3627438" y="5497513"/>
          <p14:tracePt t="107678" x="3525838" y="5489575"/>
          <p14:tracePt t="107693" x="3355975" y="5489575"/>
          <p14:tracePt t="107707" x="3313113" y="5489575"/>
          <p14:tracePt t="107710" x="3305175" y="5489575"/>
          <p14:tracePt t="107722" x="3297238" y="5489575"/>
          <p14:tracePt t="107739" x="3297238" y="5497513"/>
          <p14:tracePt t="107742" x="3297238" y="5507038"/>
          <p14:tracePt t="107753" x="3297238" y="5514975"/>
          <p14:tracePt t="107757" x="3297238" y="5532438"/>
          <p14:tracePt t="107769" x="3305175" y="5532438"/>
          <p14:tracePt t="107773" x="3305175" y="5540375"/>
          <p14:tracePt t="107785" x="3313113" y="5540375"/>
          <p14:tracePt t="107803" x="3322638" y="5549900"/>
          <p14:tracePt t="108486" x="3305175" y="5557838"/>
          <p14:tracePt t="108499" x="3279775" y="5557838"/>
          <p14:tracePt t="108502" x="3262313" y="5557838"/>
          <p14:tracePt t="108518" x="3194050" y="5557838"/>
          <p14:tracePt t="108529" x="3160713" y="5549900"/>
          <p14:tracePt t="108534" x="3152775" y="5549900"/>
          <p14:tracePt t="108544" x="3143250" y="5540375"/>
          <p14:tracePt t="108548" x="3135313" y="5532438"/>
          <p14:tracePt t="108566" x="3127375" y="5524500"/>
          <p14:tracePt t="108582" x="3127375" y="5514975"/>
          <p14:tracePt t="108595" x="3127375" y="5507038"/>
          <p14:tracePt t="108601" x="3127375" y="5497513"/>
          <p14:tracePt t="108610" x="3117850" y="5481638"/>
          <p14:tracePt t="108617" x="3117850" y="5472113"/>
          <p14:tracePt t="108627" x="3117850" y="5456238"/>
          <p14:tracePt t="108633" x="3117850" y="5438775"/>
          <p14:tracePt t="108648" x="3117850" y="5413375"/>
          <p14:tracePt t="108660" x="3117850" y="5395913"/>
          <p14:tracePt t="108667" x="3117850" y="5387975"/>
          <p14:tracePt t="108677" x="3117850" y="5380038"/>
          <p14:tracePt t="108683" x="3117850" y="5370513"/>
          <p14:tracePt t="108691" x="3117850" y="5362575"/>
          <p14:tracePt t="108708" x="3117850" y="5353050"/>
          <p14:tracePt t="108710" x="3117850" y="5337175"/>
          <p14:tracePt t="108725" x="3127375" y="5327650"/>
          <p14:tracePt t="108729" x="3127375" y="5311775"/>
          <p14:tracePt t="108740" x="3127375" y="5302250"/>
          <p14:tracePt t="108744" x="3143250" y="5294313"/>
          <p14:tracePt t="108755" x="3152775" y="5276850"/>
          <p14:tracePt t="108759" x="3152775" y="5260975"/>
          <p14:tracePt t="108772" x="3160713" y="5251450"/>
          <p14:tracePt t="108775" x="3160713" y="5243513"/>
          <p14:tracePt t="108788" x="3168650" y="5226050"/>
          <p14:tracePt t="108792" x="3168650" y="5218113"/>
          <p14:tracePt t="108803" x="3168650" y="5208588"/>
          <p14:tracePt t="108807" x="3178175" y="5200650"/>
          <p14:tracePt t="108819" x="3178175" y="5183188"/>
          <p14:tracePt t="108822" x="3178175" y="5167313"/>
          <p14:tracePt t="108834" x="3178175" y="5149850"/>
          <p14:tracePt t="108839" x="3178175" y="5132388"/>
          <p14:tracePt t="108852" x="3178175" y="5099050"/>
          <p14:tracePt t="108855" x="3178175" y="5073650"/>
          <p14:tracePt t="108868" x="3178175" y="5038725"/>
          <p14:tracePt t="108871" x="3178175" y="5013325"/>
          <p14:tracePt t="108883" x="3178175" y="4979988"/>
          <p14:tracePt t="108887" x="3178175" y="4954588"/>
          <p14:tracePt t="108899" x="3178175" y="4911725"/>
          <p14:tracePt t="108902" x="3178175" y="4878388"/>
          <p14:tracePt t="108918" x="3178175" y="4852988"/>
          <p14:tracePt t="108922" x="3178175" y="4835525"/>
          <p14:tracePt t="108932" x="3178175" y="4802188"/>
          <p14:tracePt t="108935" x="3178175" y="4767263"/>
          <p14:tracePt t="108948" x="3178175" y="4733925"/>
          <p14:tracePt t="108952" x="3178175" y="4708525"/>
          <p14:tracePt t="108969" x="3178175" y="4648200"/>
          <p14:tracePt t="108985" x="3178175" y="4503738"/>
          <p14:tracePt t="108996" x="3178175" y="4427538"/>
          <p14:tracePt t="109002" x="3178175" y="4376738"/>
          <p14:tracePt t="109011" x="3178175" y="4300538"/>
          <p14:tracePt t="109017" x="3178175" y="4249738"/>
          <p14:tracePt t="109028" x="3178175" y="4189413"/>
          <p14:tracePt t="109034" x="3178175" y="4130675"/>
          <p14:tracePt t="109047" x="3178175" y="3986213"/>
          <p14:tracePt t="109061" x="3178175" y="3900488"/>
          <p14:tracePt t="109068" x="3178175" y="3832225"/>
          <p14:tracePt t="109075" x="3178175" y="3756025"/>
          <p14:tracePt t="109078" x="3178175" y="3671888"/>
          <p14:tracePt t="109093" x="3178175" y="3603625"/>
          <p14:tracePt t="109099" x="3178175" y="3517900"/>
          <p14:tracePt t="109108" x="3178175" y="3433763"/>
          <p14:tracePt t="109112" x="3160713" y="3340100"/>
          <p14:tracePt t="109125" x="3160713" y="3254375"/>
          <p14:tracePt t="109128" x="3152775" y="3160713"/>
          <p14:tracePt t="109142" x="3135313" y="2974975"/>
          <p14:tracePt t="109156" x="3117850" y="2881313"/>
          <p14:tracePt t="109163" x="3109913" y="2795588"/>
          <p14:tracePt t="109170" x="3100388" y="2727325"/>
          <p14:tracePt t="109173" x="3084513" y="2633663"/>
          <p14:tracePt t="109187" x="3074988" y="2566988"/>
          <p14:tracePt t="109190" x="3067050" y="2481263"/>
          <p14:tracePt t="109203" x="3059113" y="2405063"/>
          <p14:tracePt t="109206" x="3041650" y="2328863"/>
          <p14:tracePt t="109219" x="3033713" y="2268538"/>
          <p14:tracePt t="109223" x="3024188" y="2209800"/>
          <p14:tracePt t="109236" x="3016250" y="2149475"/>
          <p14:tracePt t="109240" x="3016250" y="2108200"/>
          <p14:tracePt t="109253" x="3016250" y="2065338"/>
          <p14:tracePt t="109257" x="3016250" y="2022475"/>
          <p14:tracePt t="109268" x="3016250" y="1989138"/>
          <p14:tracePt t="109272" x="3016250" y="1954213"/>
          <p14:tracePt t="109283" x="3016250" y="1928813"/>
          <p14:tracePt t="109287" x="3016250" y="1895475"/>
          <p14:tracePt t="109299" x="3016250" y="1860550"/>
          <p14:tracePt t="109303" x="3016250" y="1852613"/>
          <p14:tracePt t="109319" x="3016250" y="1844675"/>
          <p14:tracePt t="109336" x="3016250" y="1827213"/>
          <p14:tracePt t="110451" x="3016250" y="1852613"/>
          <p14:tracePt t="110467" x="3033713" y="1911350"/>
          <p14:tracePt t="110478" x="3059113" y="1954213"/>
          <p14:tracePt t="110483" x="3109913" y="2039938"/>
          <p14:tracePt t="110493" x="3194050" y="2124075"/>
          <p14:tracePt t="110498" x="3305175" y="2227263"/>
          <p14:tracePt t="110516" x="3611563" y="2489200"/>
          <p14:tracePt t="110529" x="4052888" y="2820988"/>
          <p14:tracePt t="110540" x="4291013" y="2982913"/>
          <p14:tracePt t="110544" x="4519613" y="3152775"/>
          <p14:tracePt t="110558" x="4757738" y="3322638"/>
          <p14:tracePt t="110562" x="5021263" y="3492500"/>
          <p14:tracePt t="110574" x="5249863" y="3662363"/>
          <p14:tracePt t="110579" x="5505450" y="3816350"/>
          <p14:tracePt t="110589" x="5761038" y="3968750"/>
          <p14:tracePt t="110593" x="6032500" y="4087813"/>
          <p14:tracePt t="110605" x="6278563" y="4197350"/>
          <p14:tracePt t="110610" x="6524625" y="4316413"/>
          <p14:tracePt t="110622" x="6745288" y="4427538"/>
          <p14:tracePt t="110625" x="6942138" y="4529138"/>
          <p14:tracePt t="110638" x="7077075" y="4605338"/>
          <p14:tracePt t="110643" x="7213600" y="4665663"/>
          <p14:tracePt t="110654" x="7315200" y="4716463"/>
          <p14:tracePt t="110657" x="7416800" y="4749800"/>
          <p14:tracePt t="110669" x="7493000" y="4767263"/>
          <p14:tracePt t="110673" x="7553325" y="4802188"/>
          <p14:tracePt t="110691" x="7680325" y="4860925"/>
          <p14:tracePt t="110702" x="7731125" y="4894263"/>
          <p14:tracePt t="110704" x="7791450" y="4937125"/>
          <p14:tracePt t="110717" x="7832725" y="4962525"/>
          <p14:tracePt t="110720" x="7885113" y="5005388"/>
          <p14:tracePt t="110732" x="7918450" y="5030788"/>
          <p14:tracePt t="110737" x="7951788" y="5056188"/>
          <p14:tracePt t="110754" x="8029575" y="5116513"/>
          <p14:tracePt t="110766" x="8054975" y="5141913"/>
          <p14:tracePt t="110768" x="8088313" y="5157788"/>
          <p14:tracePt t="110787" x="8199438" y="5192713"/>
          <p14:tracePt t="110799" x="8258175" y="5200650"/>
          <p14:tracePt t="110804" x="8334375" y="5226050"/>
          <p14:tracePt t="110814" x="8402638" y="5243513"/>
          <p14:tracePt t="110818" x="8496300" y="5268913"/>
          <p14:tracePt t="110833" x="8658225" y="5294313"/>
          <p14:tracePt t="110851" x="8785225" y="5302250"/>
          <p14:tracePt t="110861" x="8843963" y="5302250"/>
          <p14:tracePt t="110866" x="8904288" y="5302250"/>
          <p14:tracePt t="110877" x="8947150" y="5311775"/>
          <p14:tracePt t="110882" x="8980488" y="5311775"/>
          <p14:tracePt t="110899" x="8988425" y="5311775"/>
          <p14:tracePt t="110904" x="9005888" y="5319713"/>
          <p14:tracePt t="110918" x="9031288" y="5319713"/>
          <p14:tracePt t="110925" x="9039225" y="5319713"/>
          <p14:tracePt t="110933" x="9056688" y="5319713"/>
          <p14:tracePt t="110946" x="9064625" y="5319713"/>
          <p14:tracePt t="110958" x="9082088" y="5319713"/>
          <p14:tracePt t="110975" x="9099550" y="5319713"/>
          <p14:tracePt t="110978" x="9117013" y="5311775"/>
          <p14:tracePt t="110990" x="9124950" y="5302250"/>
          <p14:tracePt t="110993" x="9132888" y="5302250"/>
          <p14:tracePt t="111004" x="9150350" y="5294313"/>
          <p14:tracePt t="111009" x="9158288" y="5294313"/>
          <p14:tracePt t="111022" x="9175750" y="5294313"/>
          <p14:tracePt t="111025" x="9183688" y="5294313"/>
          <p14:tracePt t="111038" x="9209088" y="5294313"/>
          <p14:tracePt t="111041" x="9226550" y="5294313"/>
          <p14:tracePt t="111054" x="9236075" y="5294313"/>
          <p14:tracePt t="111057" x="9251950" y="5294313"/>
          <p14:tracePt t="111181" x="9269413" y="5294313"/>
          <p14:tracePt t="111193" x="9277350" y="5302250"/>
          <p14:tracePt t="111198" x="9302750" y="5327650"/>
          <p14:tracePt t="111200" x="9328150" y="5345113"/>
          <p14:tracePt t="111215" x="9345613" y="5370513"/>
          <p14:tracePt t="111218" x="9363075" y="5405438"/>
          <p14:tracePt t="111232" x="9388475" y="5430838"/>
          <p14:tracePt t="111238" x="9431338" y="5481638"/>
          <p14:tracePt t="111247" x="9456738" y="5524500"/>
          <p14:tracePt t="111250" x="9472613" y="5549900"/>
          <p14:tracePt t="111264" x="9507538" y="5583238"/>
          <p14:tracePt t="111267" x="9550400" y="5616575"/>
          <p14:tracePt t="111285" x="9601200" y="5668963"/>
          <p14:tracePt t="111301" x="9617075" y="5702300"/>
          <p14:tracePt t="111503" x="9617075" y="5694363"/>
          <p14:tracePt t="111508" x="9617075" y="5684838"/>
          <p14:tracePt t="111519" x="9617075" y="5676900"/>
          <p14:tracePt t="111522" x="9617075" y="5659438"/>
          <p14:tracePt t="111534" x="9617075" y="5651500"/>
          <p14:tracePt t="116057" x="9591675" y="5651500"/>
          <p14:tracePt t="116079" x="9447213" y="5616575"/>
          <p14:tracePt t="116097" x="9269413" y="5575300"/>
          <p14:tracePt t="116107" x="9209088" y="5565775"/>
          <p14:tracePt t="116114" x="9167813" y="5557838"/>
          <p14:tracePt t="116120" x="9150350" y="5557838"/>
          <p14:tracePt t="116124" x="9132888" y="5557838"/>
          <p14:tracePt t="116142" x="9107488" y="5557838"/>
          <p14:tracePt t="116378" x="9124950" y="5557838"/>
          <p14:tracePt t="116382" x="9183688" y="5557838"/>
          <p14:tracePt t="116398" x="9353550" y="5557838"/>
          <p14:tracePt t="116410" x="9464675" y="5557838"/>
          <p14:tracePt t="116414" x="9591675" y="5557838"/>
          <p14:tracePt t="116427" x="9720263" y="5557838"/>
          <p14:tracePt t="116432" x="9847263" y="5557838"/>
          <p14:tracePt t="116685" x="10093325" y="5099050"/>
          <p14:tracePt t="116698" x="10093325" y="5056188"/>
          <p14:tracePt t="116703" x="10085388" y="5005388"/>
          <p14:tracePt t="116714" x="10085388" y="4979988"/>
          <p14:tracePt t="116717" x="10075863" y="4946650"/>
          <p14:tracePt t="116730" x="10075863" y="4903788"/>
          <p14:tracePt t="116734" x="10075863" y="4868863"/>
          <p14:tracePt t="116746" x="10075863" y="4827588"/>
          <p14:tracePt t="116749" x="10075863" y="4792663"/>
          <p14:tracePt t="116763" x="10075863" y="4767263"/>
          <p14:tracePt t="116766" x="10075863" y="4759325"/>
          <p14:tracePt t="116782" x="10075863" y="4741863"/>
          <p14:tracePt t="116971" x="10059988" y="4749800"/>
          <p14:tracePt t="116976" x="10042525" y="4775200"/>
          <p14:tracePt t="116988" x="10009188" y="4818063"/>
          <p14:tracePt t="116992" x="9948863" y="4903788"/>
          <p14:tracePt t="117004" x="9898063" y="4979988"/>
          <p14:tracePt t="117008" x="9839325" y="5056188"/>
          <p14:tracePt t="117020" x="9796463" y="5116513"/>
          <p14:tracePt t="117023" x="9753600" y="5167313"/>
          <p14:tracePt t="117036" x="9702800" y="5226050"/>
          <p14:tracePt t="117039" x="9652000" y="5276850"/>
          <p14:tracePt t="117052" x="9617075" y="5302250"/>
          <p14:tracePt t="117056" x="9575800" y="5327650"/>
          <p14:tracePt t="117068" x="9540875" y="5345113"/>
          <p14:tracePt t="117072" x="9532938" y="5345113"/>
          <p14:tracePt t="117152" x="9515475" y="5362575"/>
          <p14:tracePt t="117163" x="9498013" y="5387975"/>
          <p14:tracePt t="117168" x="9490075" y="5387975"/>
          <p14:tracePt t="117179" x="9472613" y="5395913"/>
          <p14:tracePt t="117183" x="9456738" y="5413375"/>
          <p14:tracePt t="117198" x="9431338" y="5446713"/>
          <p14:tracePt t="117201" x="9380538" y="5472113"/>
          <p14:tracePt t="117213" x="9337675" y="5489575"/>
          <p14:tracePt t="117217" x="9312275" y="5507038"/>
          <p14:tracePt t="117228" x="9269413" y="5524500"/>
          <p14:tracePt t="117233" x="9218613" y="5565775"/>
          <p14:tracePt t="117257" x="9218613" y="5583238"/>
          <p14:tracePt t="117436" x="9209088" y="5583238"/>
          <p14:tracePt t="117441" x="9193213" y="5583238"/>
          <p14:tracePt t="117452" x="9183688" y="5583238"/>
          <p14:tracePt t="117456" x="9175750" y="5591175"/>
          <p14:tracePt t="117469" x="9167813" y="5591175"/>
          <p14:tracePt t="117488" x="9183688" y="5591175"/>
          <p14:tracePt t="117499" x="9193213" y="5583238"/>
          <p14:tracePt t="117503" x="9218613" y="5583238"/>
          <p14:tracePt t="117517" x="9226550" y="5583238"/>
          <p14:tracePt t="117536" x="9236075" y="5583238"/>
          <p14:tracePt t="117548" x="9261475" y="5565775"/>
          <p14:tracePt t="117551" x="9286875" y="5540375"/>
          <p14:tracePt t="117562" x="9328150" y="5532438"/>
          <p14:tracePt t="117567" x="9371013" y="5524500"/>
          <p14:tracePt t="117580" x="9421813" y="5507038"/>
          <p14:tracePt t="117585" x="9456738" y="5489575"/>
          <p14:tracePt t="117597" x="9507538" y="5472113"/>
          <p14:tracePt t="117602" x="9540875" y="5438775"/>
          <p14:tracePt t="117611" x="9566275" y="5430838"/>
          <p14:tracePt t="117614" x="9601200" y="5413375"/>
          <p14:tracePt t="117629" x="9626600" y="5413375"/>
          <p14:tracePt t="117634" x="9642475" y="5395913"/>
          <p14:tracePt t="117648" x="9720263" y="5353050"/>
          <p14:tracePt t="117666" x="9736138" y="5327650"/>
          <p14:tracePt t="117681" x="9753600" y="5311775"/>
          <p14:tracePt t="117696" x="9753600" y="5302250"/>
          <p14:tracePt t="117777" x="9736138" y="5302250"/>
          <p14:tracePt t="117788" x="9710738" y="5319713"/>
          <p14:tracePt t="117792" x="9677400" y="5337175"/>
          <p14:tracePt t="117803" x="9642475" y="5345113"/>
          <p14:tracePt t="117807" x="9609138" y="5370513"/>
          <p14:tracePt t="117819" x="9591675" y="5380038"/>
          <p14:tracePt t="117823" x="9558338" y="5395913"/>
          <p14:tracePt t="117836" x="9523413" y="5413375"/>
          <p14:tracePt t="117840" x="9482138" y="5430838"/>
          <p14:tracePt t="117852" x="9439275" y="5456238"/>
          <p14:tracePt t="117856" x="9388475" y="5489575"/>
          <p14:tracePt t="117867" x="9353550" y="5507038"/>
          <p14:tracePt t="117871" x="9328150" y="5532438"/>
          <p14:tracePt t="117883" x="9328150" y="5540375"/>
          <p14:tracePt t="117895" x="9328150" y="5575300"/>
          <p14:tracePt t="117898" x="9363075" y="5600700"/>
          <p14:tracePt t="117902" x="9396413" y="5616575"/>
          <p14:tracePt t="117914" x="9447213" y="5641975"/>
          <p14:tracePt t="117920" x="9490075" y="5659438"/>
          <p14:tracePt t="117932" x="9515475" y="5659438"/>
          <p14:tracePt t="117936" x="9558338" y="5659438"/>
          <p14:tracePt t="117947" x="9617075" y="5659438"/>
          <p14:tracePt t="117951" x="9667875" y="5659438"/>
          <p14:tracePt t="117965" x="9728200" y="5659438"/>
          <p14:tracePt t="117968" x="9771063" y="5659438"/>
          <p14:tracePt t="117984" x="9864725" y="5659438"/>
          <p14:tracePt t="117999" x="9906000" y="5641975"/>
          <p14:tracePt t="118096" x="9890125" y="5456238"/>
          <p14:tracePt t="118113" x="9880600" y="5421313"/>
          <p14:tracePt t="118128" x="9855200" y="5370513"/>
          <p14:tracePt t="118140" x="9847263" y="5353050"/>
          <p14:tracePt t="118145" x="9829800" y="5327650"/>
          <p14:tracePt t="118155" x="9821863" y="5311775"/>
          <p14:tracePt t="118161" x="9812338" y="5286375"/>
          <p14:tracePt t="118179" x="9812338" y="5268913"/>
          <p14:tracePt t="118189" x="9804400" y="5251450"/>
          <p14:tracePt t="118195" x="9804400" y="5243513"/>
          <p14:tracePt t="118204" x="9804400" y="5235575"/>
          <p14:tracePt t="118208" x="9804400" y="5226050"/>
          <p14:tracePt t="118219" x="9804400" y="5208588"/>
          <p14:tracePt t="118223" x="9804400" y="5192713"/>
          <p14:tracePt t="118240" x="9804400" y="5175250"/>
          <p14:tracePt t="118253" x="9804400" y="5167313"/>
          <p14:tracePt t="118262" x="9804400" y="5149850"/>
          <p14:tracePt t="118266" x="9804400" y="5141913"/>
          <p14:tracePt t="118269" x="9796463" y="5124450"/>
          <p14:tracePt t="118282" x="9786938" y="5106988"/>
          <p14:tracePt t="118285" x="9779000" y="5091113"/>
          <p14:tracePt t="118300" x="9771063" y="5081588"/>
          <p14:tracePt t="118303" x="9761538" y="5064125"/>
          <p14:tracePt t="118315" x="9761538" y="5048250"/>
          <p14:tracePt t="118319" x="9745663" y="5038725"/>
          <p14:tracePt t="118330" x="9728200" y="5030788"/>
          <p14:tracePt t="118334" x="9720263" y="5013325"/>
          <p14:tracePt t="118347" x="9720263" y="5005388"/>
          <p14:tracePt t="118352" x="9710738" y="4997450"/>
          <p14:tracePt t="118364" x="9702800" y="4997450"/>
          <p14:tracePt t="118382" x="9702800" y="4987925"/>
          <p14:tracePt t="118508" x="9702800" y="4972050"/>
          <p14:tracePt t="118513" x="9702800" y="4962525"/>
          <p14:tracePt t="118529" x="9728200" y="4886325"/>
          <p14:tracePt t="118542" x="9736138" y="4852988"/>
          <p14:tracePt t="118545" x="9745663" y="4818063"/>
          <p14:tracePt t="118558" x="9753600" y="4784725"/>
          <p14:tracePt t="118561" x="9761538" y="4749800"/>
          <p14:tracePt t="118575" x="9771063" y="4708525"/>
          <p14:tracePt t="118578" x="9771063" y="4673600"/>
          <p14:tracePt t="118591" x="9771063" y="4640263"/>
          <p14:tracePt t="118596" x="9771063" y="4622800"/>
          <p14:tracePt t="118605" x="9779000" y="4597400"/>
          <p14:tracePt t="118611" x="9779000" y="4589463"/>
          <p14:tracePt t="118620" x="9786938" y="4579938"/>
          <p14:tracePt t="118627" x="9786938" y="4572000"/>
          <p14:tracePt t="119486" x="9821863" y="4546600"/>
          <p14:tracePt t="119489" x="9829800" y="4546600"/>
          <p14:tracePt t="119500" x="9872663" y="4513263"/>
          <p14:tracePt t="119504" x="9923463" y="4478338"/>
          <p14:tracePt t="119516" x="9983788" y="4435475"/>
          <p14:tracePt t="119520" x="10050463" y="4394200"/>
          <p14:tracePt t="119532" x="10101263" y="4341813"/>
          <p14:tracePt t="119536" x="10144125" y="4291013"/>
          <p14:tracePt t="119549" x="10169525" y="4240213"/>
          <p14:tracePt t="119553" x="10204450" y="4181475"/>
          <p14:tracePt t="119566" x="10237788" y="4113213"/>
          <p14:tracePt t="119570" x="10263188" y="4052888"/>
          <p14:tracePt t="119582" x="10271125" y="3994150"/>
          <p14:tracePt t="119585" x="10280650" y="3951288"/>
          <p14:tracePt t="119597" x="10280650" y="3900488"/>
          <p14:tracePt t="119601" x="10271125" y="3857625"/>
          <p14:tracePt t="119612" x="10255250" y="3806825"/>
          <p14:tracePt t="119617" x="10220325" y="3756025"/>
          <p14:tracePt t="119630" x="10194925" y="3722688"/>
          <p14:tracePt t="119632" x="10161588" y="3679825"/>
          <p14:tracePt t="119649" x="10067925" y="3603625"/>
          <p14:tracePt t="119663" x="10017125" y="3578225"/>
          <p14:tracePt t="119665" x="9983788" y="3543300"/>
          <p14:tracePt t="119677" x="9948863" y="3527425"/>
          <p14:tracePt t="119679" x="9931400" y="3517900"/>
          <p14:tracePt t="119699" x="9923463" y="3517900"/>
          <p14:tracePt t="120040" x="9923463" y="3502025"/>
          <p14:tracePt t="120046" x="9923463" y="3492500"/>
          <p14:tracePt t="120056" x="9923463" y="3467100"/>
          <p14:tracePt t="120060" x="9923463" y="3459163"/>
          <p14:tracePt t="120071" x="9915525" y="3449638"/>
          <p14:tracePt t="120077" x="9915525" y="3433763"/>
          <p14:tracePt t="120087" x="9915525" y="3424238"/>
          <p14:tracePt t="120349" x="9890125" y="3365500"/>
          <p14:tracePt t="120365" x="9855200" y="3305175"/>
          <p14:tracePt t="120382" x="9796463" y="3246438"/>
          <p14:tracePt t="120397" x="9761538" y="3203575"/>
          <p14:tracePt t="120408" x="9710738" y="3186113"/>
          <p14:tracePt t="120411" x="9694863" y="3170238"/>
          <p14:tracePt t="120428" x="9642475" y="3144838"/>
          <p14:tracePt t="120443" x="9634538" y="3144838"/>
          <p14:tracePt t="120512" x="9634538" y="3152775"/>
          <p14:tracePt t="120522" x="9634538" y="3170238"/>
          <p14:tracePt t="120529" x="9634538" y="3211513"/>
          <p14:tracePt t="120535" x="9634538" y="3246438"/>
          <p14:tracePt t="120539" x="9634538" y="3271838"/>
          <p14:tracePt t="120550" x="9634538" y="3289300"/>
          <p14:tracePt t="120555" x="9659938" y="3330575"/>
          <p14:tracePt t="120568" x="9685338" y="3348038"/>
          <p14:tracePt t="120572" x="9720263" y="3390900"/>
          <p14:tracePt t="120583" x="9761538" y="3408363"/>
          <p14:tracePt t="120587" x="9812338" y="3416300"/>
          <p14:tracePt t="120599" x="9855200" y="3424238"/>
          <p14:tracePt t="120602" x="9906000" y="3433763"/>
          <p14:tracePt t="120615" x="9948863" y="3433763"/>
          <p14:tracePt t="120619" x="9956800" y="3433763"/>
          <p14:tracePt t="120632" x="9983788" y="3433763"/>
          <p14:tracePt t="120635" x="9991725" y="3424238"/>
          <p14:tracePt t="120648" x="9999663" y="3416300"/>
          <p14:tracePt t="120651" x="9999663" y="3408363"/>
          <p14:tracePt t="120663" x="10009188" y="3390900"/>
          <p14:tracePt t="120667" x="10009188" y="3365500"/>
          <p14:tracePt t="120680" x="10009188" y="3348038"/>
          <p14:tracePt t="120683" x="10009188" y="3330575"/>
          <p14:tracePt t="120696" x="10009188" y="3322638"/>
          <p14:tracePt t="120700" x="10009188" y="3314700"/>
          <p14:tracePt t="120711" x="10009188" y="3305175"/>
          <p14:tracePt t="120715" x="9983788" y="3297238"/>
          <p14:tracePt t="120728" x="9956800" y="3297238"/>
          <p14:tracePt t="120731" x="9923463" y="3297238"/>
          <p14:tracePt t="120744" x="9880600" y="3305175"/>
          <p14:tracePt t="120747" x="9829800" y="3322638"/>
          <p14:tracePt t="120764" x="9786938" y="3348038"/>
          <p14:tracePt t="120780" x="9771063" y="3365500"/>
          <p14:tracePt t="120809" x="9771063" y="3382963"/>
          <p14:tracePt t="120824" x="9771063" y="3390900"/>
          <p14:tracePt t="120828" x="9786938" y="3390900"/>
          <p14:tracePt t="120843" x="9804400" y="3390900"/>
          <p14:tracePt t="120855" x="9821863" y="3390900"/>
          <p14:tracePt t="120860" x="9839325" y="3390900"/>
          <p14:tracePt t="120872" x="9872663" y="3373438"/>
          <p14:tracePt t="120877" x="9898063" y="3355975"/>
          <p14:tracePt t="120890" x="9923463" y="3348038"/>
          <p14:tracePt t="120895" x="9956800" y="3322638"/>
          <p14:tracePt t="120909" x="10025063" y="3271838"/>
          <p14:tracePt t="120922" x="10042525" y="3228975"/>
          <p14:tracePt t="120956" x="10009188" y="3228975"/>
          <p14:tracePt t="120969" x="9983788" y="3228975"/>
          <p14:tracePt t="120973" x="9940925" y="3228975"/>
          <p14:tracePt t="120983" x="9906000" y="3228975"/>
          <p14:tracePt t="120987" x="9864725" y="3246438"/>
          <p14:tracePt t="121001" x="9812338" y="3263900"/>
          <p14:tracePt t="121003" x="9753600" y="3297238"/>
          <p14:tracePt t="121015" x="9685338" y="3340100"/>
          <p14:tracePt t="121019" x="9652000" y="3365500"/>
          <p14:tracePt t="121033" x="9609138" y="3390900"/>
          <p14:tracePt t="121036" x="9601200" y="3416300"/>
          <p14:tracePt t="121048" x="9591675" y="3441700"/>
          <p14:tracePt t="121051" x="9591675" y="3449638"/>
          <p14:tracePt t="121063" x="9591675" y="3467100"/>
          <p14:tracePt t="121067" x="9591675" y="3484563"/>
          <p14:tracePt t="121080" x="9617075" y="3492500"/>
          <p14:tracePt t="121083" x="9634538" y="3492500"/>
          <p14:tracePt t="121097" x="9652000" y="3492500"/>
          <p14:tracePt t="121100" x="9702800" y="3484563"/>
          <p14:tracePt t="121112" x="9761538" y="3459163"/>
          <p14:tracePt t="121116" x="9821863" y="3433763"/>
          <p14:tracePt t="121127" x="9890125" y="3398838"/>
          <p14:tracePt t="121130" x="9923463" y="3373438"/>
          <p14:tracePt t="121144" x="9948863" y="3348038"/>
          <p14:tracePt t="121146" x="9956800" y="3330575"/>
          <p14:tracePt t="121163" x="9956800" y="3271838"/>
          <p14:tracePt t="121178" x="9948863" y="3246438"/>
          <p14:tracePt t="121181" x="9940925" y="3228975"/>
          <p14:tracePt t="121192" x="9923463" y="3211513"/>
          <p14:tracePt t="121194" x="9898063" y="3203575"/>
          <p14:tracePt t="121214" x="9847263" y="3203575"/>
          <p14:tracePt t="121227" x="9812338" y="3203575"/>
          <p14:tracePt t="121232" x="9804400" y="3203575"/>
          <p14:tracePt t="121246" x="9745663" y="3238500"/>
          <p14:tracePt t="121261" x="9728200" y="3289300"/>
          <p14:tracePt t="121279" x="9736138" y="3305175"/>
          <p14:tracePt t="121296" x="9753600" y="3314700"/>
          <p14:tracePt t="121306" x="9761538" y="3314700"/>
          <p14:tracePt t="123165" x="9761538" y="3340100"/>
          <p14:tracePt t="123171" x="9761538" y="3348038"/>
          <p14:tracePt t="123181" x="9771063" y="3416300"/>
          <p14:tracePt t="123185" x="9771063" y="3475038"/>
          <p14:tracePt t="123198" x="9786938" y="3543300"/>
          <p14:tracePt t="123201" x="9796463" y="3594100"/>
          <p14:tracePt t="123214" x="9804400" y="3636963"/>
          <p14:tracePt t="123217" x="9812338" y="3687763"/>
          <p14:tracePt t="123229" x="9812338" y="3730625"/>
          <p14:tracePt t="123233" x="9812338" y="3738563"/>
          <p14:tracePt t="123245" x="9812338" y="3763963"/>
          <p14:tracePt t="123248" x="9812338" y="3781425"/>
          <p14:tracePt t="123261" x="9812338" y="3798888"/>
          <p14:tracePt t="123265" x="9812338" y="3816350"/>
          <p14:tracePt t="123278" x="9812338" y="3824288"/>
          <p14:tracePt t="123359" x="9812338" y="3857625"/>
          <p14:tracePt t="123377" x="9812338" y="3908425"/>
          <p14:tracePt t="123391" x="9812338" y="3951288"/>
          <p14:tracePt t="123395" x="9812338" y="4011613"/>
          <p14:tracePt t="123407" x="9812338" y="4052888"/>
          <p14:tracePt t="123409" x="9812338" y="4095750"/>
          <p14:tracePt t="123426" x="9812338" y="4156075"/>
          <p14:tracePt t="123439" x="9812338" y="4181475"/>
          <p14:tracePt t="123442" x="9804400" y="4206875"/>
          <p14:tracePt t="123453" x="9796463" y="4224338"/>
          <p14:tracePt t="123458" x="9786938" y="4249738"/>
          <p14:tracePt t="123475" x="9771063" y="4300538"/>
          <p14:tracePt t="123486" x="9761538" y="4316413"/>
          <p14:tracePt t="123494" x="9761538" y="4325938"/>
          <p14:tracePt t="123502" x="9761538" y="4351338"/>
          <p14:tracePt t="123505" x="9753600" y="4351338"/>
          <p14:tracePt t="123518" x="9753600" y="4359275"/>
          <p14:tracePt t="123521" x="9745663" y="4359275"/>
          <p14:tracePt t="123533" x="9728200" y="4376738"/>
          <p14:tracePt t="123538" x="9720263" y="4376738"/>
          <p14:tracePt t="123550" x="9710738" y="4376738"/>
          <p14:tracePt t="123553" x="9710738" y="4384675"/>
          <p14:tracePt t="123565" x="9702800" y="4394200"/>
          <p14:tracePt t="123569" x="9685338" y="4394200"/>
          <p14:tracePt t="123581" x="9677400" y="4410075"/>
          <p14:tracePt t="123585" x="9659938" y="4410075"/>
          <p14:tracePt t="123598" x="9652000" y="4410075"/>
          <p14:tracePt t="123601" x="9642475" y="4427538"/>
          <p14:tracePt t="123613" x="9642475" y="4435475"/>
          <p14:tracePt t="123617" x="9634538" y="4435475"/>
          <p14:tracePt t="123629" x="9609138" y="4452938"/>
          <p14:tracePt t="123633" x="9566275" y="4495800"/>
          <p14:tracePt t="123645" x="9540875" y="4513263"/>
          <p14:tracePt t="123649" x="9523413" y="4538663"/>
          <p14:tracePt t="123661" x="9507538" y="4564063"/>
          <p14:tracePt t="123665" x="9498013" y="4589463"/>
          <p14:tracePt t="123686" x="9490075" y="4605338"/>
          <p14:tracePt t="123692" x="9482138" y="4605338"/>
          <p14:tracePt t="123702" x="9472613" y="4614863"/>
          <p14:tracePt t="123705" x="9472613" y="4622800"/>
          <p14:tracePt t="123815" x="9507538" y="4622800"/>
          <p14:tracePt t="123819" x="9540875" y="4614863"/>
          <p14:tracePt t="123829" x="9609138" y="4589463"/>
          <p14:tracePt t="123833" x="9710738" y="4572000"/>
          <p14:tracePt t="123844" x="9812338" y="4546600"/>
          <p14:tracePt t="123849" x="9915525" y="4521200"/>
          <p14:tracePt t="123861" x="10017125" y="4513263"/>
          <p14:tracePt t="123865" x="10093325" y="4495800"/>
          <p14:tracePt t="123893" x="10194925" y="4445000"/>
          <p14:tracePt t="123910" x="10204450" y="4435475"/>
          <p14:tracePt t="123926" x="10204450" y="4402138"/>
          <p14:tracePt t="123930" x="10204450" y="4351338"/>
          <p14:tracePt t="123942" x="10204450" y="4333875"/>
          <p14:tracePt t="123947" x="10194925" y="4300538"/>
          <p14:tracePt t="123960" x="10179050" y="4240213"/>
          <p14:tracePt t="123963" x="10144125" y="4171950"/>
          <p14:tracePt t="123978" x="10059988" y="4044950"/>
          <p14:tracePt t="123995" x="9940925" y="3951288"/>
          <p14:tracePt t="124011" x="9855200" y="3892550"/>
          <p14:tracePt t="124022" x="9839325" y="3883025"/>
          <p14:tracePt t="124230" x="9864725" y="3917950"/>
          <p14:tracePt t="124233" x="9872663" y="3935413"/>
          <p14:tracePt t="124245" x="9898063" y="3994150"/>
          <p14:tracePt t="124249" x="9915525" y="4095750"/>
          <p14:tracePt t="124261" x="9931400" y="4206875"/>
          <p14:tracePt t="124265" x="9931400" y="4333875"/>
          <p14:tracePt t="124281" x="9931400" y="4445000"/>
          <p14:tracePt t="124283" x="9931400" y="4564063"/>
          <p14:tracePt t="124292" x="9915525" y="4673600"/>
          <p14:tracePt t="124295" x="9890125" y="4775200"/>
          <p14:tracePt t="124309" x="9847263" y="4868863"/>
          <p14:tracePt t="124313" x="9804400" y="4946650"/>
          <p14:tracePt t="124332" x="9685338" y="5064125"/>
          <p14:tracePt t="124340" x="9634538" y="5106988"/>
          <p14:tracePt t="124343" x="9601200" y="5124450"/>
          <p14:tracePt t="124357" x="9558338" y="5141913"/>
          <p14:tracePt t="124360" x="9558338" y="5149850"/>
          <p14:tracePt t="124475" x="9591675" y="5132388"/>
          <p14:tracePt t="124485" x="9626600" y="5116513"/>
          <p14:tracePt t="124490" x="9685338" y="5091113"/>
          <p14:tracePt t="124502" x="9761538" y="5064125"/>
          <p14:tracePt t="124505" x="9855200" y="5030788"/>
          <p14:tracePt t="124518" x="9931400" y="4997450"/>
          <p14:tracePt t="124523" x="9991725" y="4954588"/>
          <p14:tracePt t="124534" x="10042525" y="4929188"/>
          <p14:tracePt t="124538" x="10093325" y="4911725"/>
          <p14:tracePt t="124550" x="10126663" y="4894263"/>
          <p14:tracePt t="124553" x="10144125" y="4878388"/>
          <p14:tracePt t="124565" x="10161588" y="4835525"/>
          <p14:tracePt t="124569" x="10179050" y="4784725"/>
          <p14:tracePt t="124581" x="10186988" y="4767263"/>
          <p14:tracePt t="124585" x="10194925" y="4724400"/>
          <p14:tracePt t="124598" x="10204450" y="4665663"/>
          <p14:tracePt t="124602" x="10204450" y="4589463"/>
          <p14:tracePt t="124613" x="10204450" y="4521200"/>
          <p14:tracePt t="124617" x="10204450" y="4445000"/>
          <p14:tracePt t="124629" x="10194925" y="4384675"/>
          <p14:tracePt t="124633" x="10169525" y="4308475"/>
          <p14:tracePt t="124645" x="10153650" y="4224338"/>
          <p14:tracePt t="124649" x="10118725" y="4146550"/>
          <p14:tracePt t="124664" x="10085388" y="4070350"/>
          <p14:tracePt t="124667" x="10050463" y="4011613"/>
          <p14:tracePt t="124680" x="10025063" y="3943350"/>
          <p14:tracePt t="124683" x="9991725" y="3900488"/>
          <p14:tracePt t="124695" x="9974263" y="3857625"/>
          <p14:tracePt t="124699" x="9966325" y="3841750"/>
          <p14:tracePt t="124712" x="9966325" y="3832225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D32A-95D9-478C-BD16-7BB9EBEC0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79"/>
          </a:xfrm>
        </p:spPr>
        <p:txBody>
          <a:bodyPr/>
          <a:lstStyle/>
          <a:p>
            <a:r>
              <a:rPr lang="en-US" dirty="0"/>
              <a:t>Zero copy in AF_XDP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C5BD88-A71B-488F-BD31-AA7A815DE7E1}"/>
              </a:ext>
            </a:extLst>
          </p:cNvPr>
          <p:cNvSpPr/>
          <p:nvPr/>
        </p:nvSpPr>
        <p:spPr>
          <a:xfrm>
            <a:off x="1805496" y="2327803"/>
            <a:ext cx="3178945" cy="11011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5368EC-8B96-4C93-A693-5EC47367E474}"/>
              </a:ext>
            </a:extLst>
          </p:cNvPr>
          <p:cNvCxnSpPr>
            <a:cxnSpLocks/>
          </p:cNvCxnSpPr>
          <p:nvPr/>
        </p:nvCxnSpPr>
        <p:spPr>
          <a:xfrm>
            <a:off x="2444689" y="2327803"/>
            <a:ext cx="0" cy="1100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DFBF503-6C13-40CD-ABBC-39E3A012467F}"/>
              </a:ext>
            </a:extLst>
          </p:cNvPr>
          <p:cNvCxnSpPr>
            <a:cxnSpLocks/>
          </p:cNvCxnSpPr>
          <p:nvPr/>
        </p:nvCxnSpPr>
        <p:spPr>
          <a:xfrm>
            <a:off x="3076483" y="2327803"/>
            <a:ext cx="0" cy="1100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B406EA-4F94-4DEF-89D1-EF96C5EA3E4A}"/>
              </a:ext>
            </a:extLst>
          </p:cNvPr>
          <p:cNvCxnSpPr>
            <a:cxnSpLocks/>
          </p:cNvCxnSpPr>
          <p:nvPr/>
        </p:nvCxnSpPr>
        <p:spPr>
          <a:xfrm>
            <a:off x="3708278" y="2327803"/>
            <a:ext cx="0" cy="1101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42B670-9443-4DA4-8E76-BE200A2B8DFC}"/>
              </a:ext>
            </a:extLst>
          </p:cNvPr>
          <p:cNvCxnSpPr>
            <a:cxnSpLocks/>
          </p:cNvCxnSpPr>
          <p:nvPr/>
        </p:nvCxnSpPr>
        <p:spPr>
          <a:xfrm>
            <a:off x="4384460" y="2327803"/>
            <a:ext cx="0" cy="1101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F83D8B-E08F-43AD-A90F-41C17D4A1B9F}"/>
              </a:ext>
            </a:extLst>
          </p:cNvPr>
          <p:cNvCxnSpPr/>
          <p:nvPr/>
        </p:nvCxnSpPr>
        <p:spPr>
          <a:xfrm>
            <a:off x="1805496" y="2570121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2F1960-E835-4316-96B7-AC801CFD4672}"/>
              </a:ext>
            </a:extLst>
          </p:cNvPr>
          <p:cNvCxnSpPr/>
          <p:nvPr/>
        </p:nvCxnSpPr>
        <p:spPr>
          <a:xfrm>
            <a:off x="1805496" y="2928155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1FEC93-692F-44DF-A0C7-79D63A779046}"/>
              </a:ext>
            </a:extLst>
          </p:cNvPr>
          <p:cNvCxnSpPr/>
          <p:nvPr/>
        </p:nvCxnSpPr>
        <p:spPr>
          <a:xfrm>
            <a:off x="1805496" y="3231845"/>
            <a:ext cx="3178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EE62965-D111-4794-A69A-5E21A7594895}"/>
              </a:ext>
            </a:extLst>
          </p:cNvPr>
          <p:cNvSpPr txBox="1"/>
          <p:nvPr/>
        </p:nvSpPr>
        <p:spPr>
          <a:xfrm>
            <a:off x="1805496" y="2321546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FB5507-AAB3-426F-8C27-6978F923EF05}"/>
              </a:ext>
            </a:extLst>
          </p:cNvPr>
          <p:cNvSpPr txBox="1"/>
          <p:nvPr/>
        </p:nvSpPr>
        <p:spPr>
          <a:xfrm>
            <a:off x="2446539" y="2313830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E4F2FE-9308-4594-80A8-48825785B07A}"/>
              </a:ext>
            </a:extLst>
          </p:cNvPr>
          <p:cNvSpPr txBox="1"/>
          <p:nvPr/>
        </p:nvSpPr>
        <p:spPr>
          <a:xfrm>
            <a:off x="3099787" y="2615774"/>
            <a:ext cx="548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frame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8C4FE5-7F13-49B4-8910-EB512DCE44A0}"/>
              </a:ext>
            </a:extLst>
          </p:cNvPr>
          <p:cNvCxnSpPr>
            <a:cxnSpLocks/>
          </p:cNvCxnSpPr>
          <p:nvPr/>
        </p:nvCxnSpPr>
        <p:spPr>
          <a:xfrm>
            <a:off x="1580968" y="3695972"/>
            <a:ext cx="9787996" cy="14693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FFB3A-36E5-45F2-BC91-8C0A7FCDDC04}"/>
              </a:ext>
            </a:extLst>
          </p:cNvPr>
          <p:cNvSpPr/>
          <p:nvPr/>
        </p:nvSpPr>
        <p:spPr>
          <a:xfrm>
            <a:off x="6853561" y="3160451"/>
            <a:ext cx="738326" cy="11004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A562D-6144-4058-888F-7E4FBAAD123C}"/>
              </a:ext>
            </a:extLst>
          </p:cNvPr>
          <p:cNvSpPr txBox="1"/>
          <p:nvPr/>
        </p:nvSpPr>
        <p:spPr>
          <a:xfrm>
            <a:off x="6981180" y="3449041"/>
            <a:ext cx="66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Fill </a:t>
            </a:r>
            <a:br>
              <a:rPr lang="en-US" sz="1400" dirty="0"/>
            </a:br>
            <a:r>
              <a:rPr lang="en-US" sz="1400" dirty="0"/>
              <a:t>ring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9FB44D-FC32-451B-8135-7469DEC94D32}"/>
              </a:ext>
            </a:extLst>
          </p:cNvPr>
          <p:cNvSpPr/>
          <p:nvPr/>
        </p:nvSpPr>
        <p:spPr>
          <a:xfrm>
            <a:off x="7858218" y="3160451"/>
            <a:ext cx="738326" cy="11004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AEF903-DBA7-4B9A-8AD1-D3B628D1061F}"/>
              </a:ext>
            </a:extLst>
          </p:cNvPr>
          <p:cNvSpPr txBox="1"/>
          <p:nvPr/>
        </p:nvSpPr>
        <p:spPr>
          <a:xfrm>
            <a:off x="7927760" y="3542083"/>
            <a:ext cx="668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Completion ring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12A8CB-83C3-4DFC-9F3C-F965E94DE866}"/>
              </a:ext>
            </a:extLst>
          </p:cNvPr>
          <p:cNvSpPr/>
          <p:nvPr/>
        </p:nvSpPr>
        <p:spPr>
          <a:xfrm>
            <a:off x="8793332" y="3160451"/>
            <a:ext cx="738326" cy="11004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F24ED4-4FDD-4B22-B99D-55FA4BED0A7B}"/>
              </a:ext>
            </a:extLst>
          </p:cNvPr>
          <p:cNvSpPr txBox="1"/>
          <p:nvPr/>
        </p:nvSpPr>
        <p:spPr>
          <a:xfrm>
            <a:off x="8934635" y="3466214"/>
            <a:ext cx="66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Rx ring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6499BB-779D-477B-A2DC-F21E14C83D73}"/>
              </a:ext>
            </a:extLst>
          </p:cNvPr>
          <p:cNvSpPr/>
          <p:nvPr/>
        </p:nvSpPr>
        <p:spPr>
          <a:xfrm>
            <a:off x="9775609" y="3160450"/>
            <a:ext cx="738326" cy="11004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B1E5A-F3BE-4798-8CC6-0428B748132F}"/>
              </a:ext>
            </a:extLst>
          </p:cNvPr>
          <p:cNvSpPr txBox="1"/>
          <p:nvPr/>
        </p:nvSpPr>
        <p:spPr>
          <a:xfrm>
            <a:off x="9887873" y="3449055"/>
            <a:ext cx="66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Tx </a:t>
            </a:r>
          </a:p>
          <a:p>
            <a:r>
              <a:rPr lang="en-US" sz="1400" dirty="0"/>
              <a:t>ring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7686C9C-075F-4D1B-8CF7-6E12A8F5A205}"/>
              </a:ext>
            </a:extLst>
          </p:cNvPr>
          <p:cNvSpPr/>
          <p:nvPr/>
        </p:nvSpPr>
        <p:spPr>
          <a:xfrm>
            <a:off x="1411550" y="5877017"/>
            <a:ext cx="3923930" cy="83449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CC026868-E121-45F0-81A8-ADB7804535C8}"/>
              </a:ext>
            </a:extLst>
          </p:cNvPr>
          <p:cNvSpPr/>
          <p:nvPr/>
        </p:nvSpPr>
        <p:spPr>
          <a:xfrm>
            <a:off x="348459" y="2473826"/>
            <a:ext cx="1232509" cy="6866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C8280F-636E-4F46-B940-E41E3BACEB53}"/>
              </a:ext>
            </a:extLst>
          </p:cNvPr>
          <p:cNvSpPr txBox="1"/>
          <p:nvPr/>
        </p:nvSpPr>
        <p:spPr>
          <a:xfrm>
            <a:off x="427990" y="261538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UMEM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4088C0-63F2-49F4-8D21-9DDC6A43DA74}"/>
              </a:ext>
            </a:extLst>
          </p:cNvPr>
          <p:cNvSpPr txBox="1"/>
          <p:nvPr/>
        </p:nvSpPr>
        <p:spPr>
          <a:xfrm>
            <a:off x="4421080" y="592323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SRIOV VF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B5AEAEF-2D29-4A1D-A4FE-118FFDCB7B27}"/>
              </a:ext>
            </a:extLst>
          </p:cNvPr>
          <p:cNvSpPr/>
          <p:nvPr/>
        </p:nvSpPr>
        <p:spPr>
          <a:xfrm>
            <a:off x="1954935" y="5970007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325CCEA-BE68-4CBC-B8E8-3A4CB8DE96BA}"/>
              </a:ext>
            </a:extLst>
          </p:cNvPr>
          <p:cNvCxnSpPr/>
          <p:nvPr/>
        </p:nvCxnSpPr>
        <p:spPr>
          <a:xfrm>
            <a:off x="1954935" y="6138684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F2ABF67-E3BE-446D-8389-1575778F31D9}"/>
              </a:ext>
            </a:extLst>
          </p:cNvPr>
          <p:cNvCxnSpPr/>
          <p:nvPr/>
        </p:nvCxnSpPr>
        <p:spPr>
          <a:xfrm>
            <a:off x="1954935" y="6292564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B0AEDC-288C-4A1A-B3C0-E41F29911CB9}"/>
              </a:ext>
            </a:extLst>
          </p:cNvPr>
          <p:cNvCxnSpPr/>
          <p:nvPr/>
        </p:nvCxnSpPr>
        <p:spPr>
          <a:xfrm>
            <a:off x="1954935" y="6444964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5422E-1E87-4010-B5C7-4DA0162689AF}"/>
              </a:ext>
            </a:extLst>
          </p:cNvPr>
          <p:cNvSpPr/>
          <p:nvPr/>
        </p:nvSpPr>
        <p:spPr>
          <a:xfrm>
            <a:off x="2595978" y="5971804"/>
            <a:ext cx="399496" cy="683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A732436-F7AF-4CC0-89DC-DC84D692F372}"/>
              </a:ext>
            </a:extLst>
          </p:cNvPr>
          <p:cNvCxnSpPr/>
          <p:nvPr/>
        </p:nvCxnSpPr>
        <p:spPr>
          <a:xfrm>
            <a:off x="2595978" y="6140481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3207E6-7A2C-45E2-A08B-0FDA21F1BF5A}"/>
              </a:ext>
            </a:extLst>
          </p:cNvPr>
          <p:cNvCxnSpPr/>
          <p:nvPr/>
        </p:nvCxnSpPr>
        <p:spPr>
          <a:xfrm>
            <a:off x="2595978" y="6294361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2EC1B89-A2A8-4751-A01F-29580E822110}"/>
              </a:ext>
            </a:extLst>
          </p:cNvPr>
          <p:cNvCxnSpPr/>
          <p:nvPr/>
        </p:nvCxnSpPr>
        <p:spPr>
          <a:xfrm>
            <a:off x="2595978" y="6446761"/>
            <a:ext cx="399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BA3D118-D6EF-41C4-9D08-0C1226D3AE6C}"/>
              </a:ext>
            </a:extLst>
          </p:cNvPr>
          <p:cNvCxnSpPr>
            <a:stCxn id="29" idx="0"/>
          </p:cNvCxnSpPr>
          <p:nvPr/>
        </p:nvCxnSpPr>
        <p:spPr>
          <a:xfrm flipV="1">
            <a:off x="2154683" y="2473826"/>
            <a:ext cx="11468" cy="349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6518B85-2478-4262-9CCA-972D4BB097AB}"/>
              </a:ext>
            </a:extLst>
          </p:cNvPr>
          <p:cNvSpPr txBox="1"/>
          <p:nvPr/>
        </p:nvSpPr>
        <p:spPr>
          <a:xfrm>
            <a:off x="1251751" y="500119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DMA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6770F42-6C35-4C07-BBEB-9EB963F098EE}"/>
              </a:ext>
            </a:extLst>
          </p:cNvPr>
          <p:cNvCxnSpPr>
            <a:cxnSpLocks/>
          </p:cNvCxnSpPr>
          <p:nvPr/>
        </p:nvCxnSpPr>
        <p:spPr>
          <a:xfrm>
            <a:off x="1635342" y="5588396"/>
            <a:ext cx="9718458" cy="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F85ABFD-EF57-4E5B-A73D-9E51B9CBAF93}"/>
              </a:ext>
            </a:extLst>
          </p:cNvPr>
          <p:cNvSpPr/>
          <p:nvPr/>
        </p:nvSpPr>
        <p:spPr>
          <a:xfrm>
            <a:off x="4314548" y="4758431"/>
            <a:ext cx="2608555" cy="7222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10C9A3BE-7415-4017-9A42-80DDEA14246D}"/>
              </a:ext>
            </a:extLst>
          </p:cNvPr>
          <p:cNvCxnSpPr>
            <a:stCxn id="29" idx="0"/>
            <a:endCxn id="41" idx="1"/>
          </p:cNvCxnSpPr>
          <p:nvPr/>
        </p:nvCxnSpPr>
        <p:spPr>
          <a:xfrm rot="5400000" flipH="1" flipV="1">
            <a:off x="2809388" y="4464848"/>
            <a:ext cx="850454" cy="215986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AEFF52E-B127-47E4-BBFC-B3D0921858C6}"/>
              </a:ext>
            </a:extLst>
          </p:cNvPr>
          <p:cNvSpPr txBox="1"/>
          <p:nvPr/>
        </p:nvSpPr>
        <p:spPr>
          <a:xfrm>
            <a:off x="2594127" y="470272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IRQ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3D99998-9951-42E8-BFD6-CC1A9D61293B}"/>
              </a:ext>
            </a:extLst>
          </p:cNvPr>
          <p:cNvSpPr/>
          <p:nvPr/>
        </p:nvSpPr>
        <p:spPr>
          <a:xfrm>
            <a:off x="5717219" y="4821824"/>
            <a:ext cx="1074198" cy="6126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3AEE056-8593-4277-B71A-FB636A28D3CE}"/>
              </a:ext>
            </a:extLst>
          </p:cNvPr>
          <p:cNvSpPr txBox="1"/>
          <p:nvPr/>
        </p:nvSpPr>
        <p:spPr>
          <a:xfrm>
            <a:off x="5797118" y="492546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</a:t>
            </a:r>
            <a:r>
              <a:rPr lang="en-US" dirty="0" err="1"/>
              <a:t>eBPF</a:t>
            </a:r>
            <a:endParaRPr lang="en-US" dirty="0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42AB40AC-9F8F-442E-83DA-A917DBB9ADD1}"/>
              </a:ext>
            </a:extLst>
          </p:cNvPr>
          <p:cNvCxnSpPr>
            <a:stCxn id="41" idx="3"/>
            <a:endCxn id="20" idx="2"/>
          </p:cNvCxnSpPr>
          <p:nvPr/>
        </p:nvCxnSpPr>
        <p:spPr>
          <a:xfrm flipV="1">
            <a:off x="6923103" y="4260881"/>
            <a:ext cx="2239392" cy="8586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626F8726-4B75-48FC-963D-9C2F6C2FD7C1}"/>
              </a:ext>
            </a:extLst>
          </p:cNvPr>
          <p:cNvSpPr/>
          <p:nvPr/>
        </p:nvSpPr>
        <p:spPr>
          <a:xfrm>
            <a:off x="6923103" y="1748901"/>
            <a:ext cx="2513857" cy="7249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674DCF0-7E2E-4CE8-8AC9-E981D3217E16}"/>
              </a:ext>
            </a:extLst>
          </p:cNvPr>
          <p:cNvSpPr txBox="1"/>
          <p:nvPr/>
        </p:nvSpPr>
        <p:spPr>
          <a:xfrm>
            <a:off x="6981180" y="1774825"/>
            <a:ext cx="18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AF_XDP socket </a:t>
            </a:r>
            <a:r>
              <a:rPr lang="en-US" dirty="0" err="1"/>
              <a:t>fd</a:t>
            </a:r>
            <a:endParaRPr lang="en-US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5F046D0-2C77-40E0-8A24-B4DF733EB9FB}"/>
              </a:ext>
            </a:extLst>
          </p:cNvPr>
          <p:cNvCxnSpPr>
            <a:stCxn id="20" idx="0"/>
          </p:cNvCxnSpPr>
          <p:nvPr/>
        </p:nvCxnSpPr>
        <p:spPr>
          <a:xfrm flipV="1">
            <a:off x="9162495" y="2473821"/>
            <a:ext cx="0" cy="686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E028A4C-5B4D-4FD0-BFEB-1DF3EBA8ECEB}"/>
              </a:ext>
            </a:extLst>
          </p:cNvPr>
          <p:cNvSpPr txBox="1"/>
          <p:nvPr/>
        </p:nvSpPr>
        <p:spPr>
          <a:xfrm>
            <a:off x="7401018" y="4717168"/>
            <a:ext cx="1325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6. Update Rx Q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226BBA2-B478-4F69-AEDE-5AC1F92EEACF}"/>
              </a:ext>
            </a:extLst>
          </p:cNvPr>
          <p:cNvSpPr txBox="1"/>
          <p:nvPr/>
        </p:nvSpPr>
        <p:spPr>
          <a:xfrm>
            <a:off x="9230925" y="2596358"/>
            <a:ext cx="1325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7. Read Rx Q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ACC98C68-9137-4E70-BC4B-E9E66CFCDBDE}"/>
              </a:ext>
            </a:extLst>
          </p:cNvPr>
          <p:cNvCxnSpPr>
            <a:stCxn id="11" idx="0"/>
            <a:endCxn id="49" idx="1"/>
          </p:cNvCxnSpPr>
          <p:nvPr/>
        </p:nvCxnSpPr>
        <p:spPr>
          <a:xfrm rot="5400000" flipH="1" flipV="1">
            <a:off x="4396441" y="-205115"/>
            <a:ext cx="210185" cy="48431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7F44EF5-31FB-474E-9B71-B11E60A14F00}"/>
              </a:ext>
            </a:extLst>
          </p:cNvPr>
          <p:cNvSpPr txBox="1"/>
          <p:nvPr/>
        </p:nvSpPr>
        <p:spPr>
          <a:xfrm>
            <a:off x="3187083" y="1781888"/>
            <a:ext cx="2401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8. Read frame data from UMEM(ZC)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E6FF179-AC94-4458-BDAC-2CE049FFE0DF}"/>
              </a:ext>
            </a:extLst>
          </p:cNvPr>
          <p:cNvCxnSpPr>
            <a:endCxn id="16" idx="0"/>
          </p:cNvCxnSpPr>
          <p:nvPr/>
        </p:nvCxnSpPr>
        <p:spPr>
          <a:xfrm>
            <a:off x="7222724" y="2473821"/>
            <a:ext cx="0" cy="686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6D125E2-0CC6-4DDB-BC40-F8A5AD90E28A}"/>
              </a:ext>
            </a:extLst>
          </p:cNvPr>
          <p:cNvSpPr txBox="1"/>
          <p:nvPr/>
        </p:nvSpPr>
        <p:spPr>
          <a:xfrm>
            <a:off x="5588492" y="2498731"/>
            <a:ext cx="17529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Update Fill ring  with empty frame address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345F3D6-4869-4C31-B8AB-449781A185C1}"/>
              </a:ext>
            </a:extLst>
          </p:cNvPr>
          <p:cNvCxnSpPr>
            <a:endCxn id="29" idx="0"/>
          </p:cNvCxnSpPr>
          <p:nvPr/>
        </p:nvCxnSpPr>
        <p:spPr>
          <a:xfrm flipH="1">
            <a:off x="2154683" y="4260881"/>
            <a:ext cx="4698878" cy="1709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0B11F88C-1229-4407-82BE-4893F41F218A}"/>
              </a:ext>
            </a:extLst>
          </p:cNvPr>
          <p:cNvSpPr txBox="1"/>
          <p:nvPr/>
        </p:nvSpPr>
        <p:spPr>
          <a:xfrm>
            <a:off x="4176574" y="4311396"/>
            <a:ext cx="207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2. Program HW RX desc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D608B7F-988C-424E-831B-21743DA07DC6}"/>
              </a:ext>
            </a:extLst>
          </p:cNvPr>
          <p:cNvSpPr txBox="1"/>
          <p:nvPr/>
        </p:nvSpPr>
        <p:spPr>
          <a:xfrm>
            <a:off x="4605662" y="50176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DRIVER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044FF0F-73F4-48C1-A901-69362DDF1EE1}"/>
              </a:ext>
            </a:extLst>
          </p:cNvPr>
          <p:cNvSpPr txBox="1"/>
          <p:nvPr/>
        </p:nvSpPr>
        <p:spPr>
          <a:xfrm>
            <a:off x="10929141" y="281713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6B58F0-4D7D-4175-8BD9-4D28283E32CB}"/>
              </a:ext>
            </a:extLst>
          </p:cNvPr>
          <p:cNvSpPr txBox="1"/>
          <p:nvPr/>
        </p:nvSpPr>
        <p:spPr>
          <a:xfrm>
            <a:off x="10821879" y="446528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46F55EF-7A8A-4A6B-91E1-0A64702EE37F}"/>
              </a:ext>
            </a:extLst>
          </p:cNvPr>
          <p:cNvSpPr txBox="1"/>
          <p:nvPr/>
        </p:nvSpPr>
        <p:spPr>
          <a:xfrm>
            <a:off x="10990554" y="57385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HW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B657940-8C50-4195-9A7E-33E7C2C25089}"/>
              </a:ext>
            </a:extLst>
          </p:cNvPr>
          <p:cNvSpPr txBox="1"/>
          <p:nvPr/>
        </p:nvSpPr>
        <p:spPr>
          <a:xfrm>
            <a:off x="1604268" y="5970006"/>
            <a:ext cx="39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QP</a:t>
            </a:r>
          </a:p>
        </p:txBody>
      </p:sp>
    </p:spTree>
    <p:extLst>
      <p:ext uri="{BB962C8B-B14F-4D97-AF65-F5344CB8AC3E}">
        <p14:creationId xmlns:p14="http://schemas.microsoft.com/office/powerpoint/2010/main" val="203823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865"/>
    </mc:Choice>
    <mc:Fallback xmlns="">
      <p:transition spd="slow" advTm="215865"/>
    </mc:Fallback>
  </mc:AlternateContent>
  <p:extLst>
    <p:ext uri="{3A86A75C-4F4B-4683-9AE1-C65F6400EC91}">
      <p14:laserTraceLst xmlns:p14="http://schemas.microsoft.com/office/powerpoint/2010/main">
        <p14:tracePtLst>
          <p14:tracePt t="3798" x="9948863" y="3798888"/>
          <p14:tracePt t="3814" x="9829800" y="3679825"/>
          <p14:tracePt t="3817" x="9720263" y="3586163"/>
          <p14:tracePt t="3829" x="9523413" y="3459163"/>
          <p14:tracePt t="3834" x="9277350" y="3355975"/>
          <p14:tracePt t="3845" x="9039225" y="3263900"/>
          <p14:tracePt t="3849" x="8802688" y="3186113"/>
          <p14:tracePt t="3862" x="8564563" y="3101975"/>
          <p14:tracePt t="3864" x="8308975" y="3041650"/>
          <p14:tracePt t="3877" x="8029575" y="2974975"/>
          <p14:tracePt t="3882" x="7715250" y="2922588"/>
          <p14:tracePt t="3893" x="7408863" y="2855913"/>
          <p14:tracePt t="3898" x="7069138" y="2805113"/>
          <p14:tracePt t="3910" x="6797675" y="2752725"/>
          <p14:tracePt t="3912" x="6516688" y="2719388"/>
          <p14:tracePt t="3925" x="6311900" y="2701925"/>
          <p14:tracePt t="3929" x="6142038" y="2676525"/>
          <p14:tracePt t="3946" x="5938838" y="2625725"/>
          <p14:tracePt t="3961" x="5938838" y="2617788"/>
          <p14:tracePt t="4054" x="5905500" y="2617788"/>
          <p14:tracePt t="4069" x="5880100" y="2608263"/>
          <p14:tracePt t="4075" x="5853113" y="2608263"/>
          <p14:tracePt t="4085" x="5794375" y="2608263"/>
          <p14:tracePt t="4090" x="5751513" y="2608263"/>
          <p14:tracePt t="4102" x="5718175" y="2608263"/>
          <p14:tracePt t="4110" x="5708650" y="2608263"/>
          <p14:tracePt t="4117" x="5700713" y="2608263"/>
          <p14:tracePt t="4229" x="5718175" y="2582863"/>
          <p14:tracePt t="4235" x="5786438" y="2532063"/>
          <p14:tracePt t="4245" x="5888038" y="2447925"/>
          <p14:tracePt t="4250" x="6057900" y="2328863"/>
          <p14:tracePt t="4260" x="6346825" y="2124075"/>
          <p14:tracePt t="4264" x="6719888" y="1870075"/>
          <p14:tracePt t="4277" x="7119938" y="1631950"/>
          <p14:tracePt t="4281" x="7510463" y="1436688"/>
          <p14:tracePt t="4294" x="7885113" y="1300163"/>
          <p14:tracePt t="4297" x="8181975" y="1198563"/>
          <p14:tracePt t="4310" x="8445500" y="1112838"/>
          <p14:tracePt t="4313" x="8572500" y="1079500"/>
          <p14:tracePt t="4325" x="8691563" y="1054100"/>
          <p14:tracePt t="4328" x="8750300" y="1044575"/>
          <p14:tracePt t="4344" x="8759825" y="1044575"/>
          <p14:tracePt t="4350" x="8767763" y="1044575"/>
          <p14:tracePt t="4440" x="8767763" y="1054100"/>
          <p14:tracePt t="4455" x="8759825" y="1096963"/>
          <p14:tracePt t="4459" x="8759825" y="1130300"/>
          <p14:tracePt t="4476" x="8734425" y="1223963"/>
          <p14:tracePt t="4491" x="8724900" y="1274763"/>
          <p14:tracePt t="4504" x="8716963" y="1308100"/>
          <p14:tracePt t="4507" x="8709025" y="1350963"/>
          <p14:tracePt t="4520" x="8691563" y="1419225"/>
          <p14:tracePt t="4525" x="8674100" y="1477963"/>
          <p14:tracePt t="4534" x="8640763" y="1538288"/>
          <p14:tracePt t="4539" x="8597900" y="1606550"/>
          <p14:tracePt t="4553" x="8539163" y="1665288"/>
          <p14:tracePt t="4558" x="8488363" y="1733550"/>
          <p14:tracePt t="4567" x="8435975" y="1801813"/>
          <p14:tracePt t="4572" x="8385175" y="1852613"/>
          <p14:tracePt t="4583" x="8343900" y="1885950"/>
          <p14:tracePt t="4587" x="8301038" y="1928813"/>
          <p14:tracePt t="4600" x="8283575" y="1954213"/>
          <p14:tracePt t="4604" x="8275638" y="1954213"/>
          <p14:tracePt t="4615" x="8275638" y="1963738"/>
          <p14:tracePt t="4745" x="8266113" y="1963738"/>
          <p14:tracePt t="4748" x="8250238" y="1971675"/>
          <p14:tracePt t="4759" x="8181975" y="1989138"/>
          <p14:tracePt t="4764" x="8080375" y="2022475"/>
          <p14:tracePt t="4776" x="7961313" y="2055813"/>
          <p14:tracePt t="4779" x="7842250" y="2090738"/>
          <p14:tracePt t="4794" x="7680325" y="2141538"/>
          <p14:tracePt t="4808" x="7637463" y="2149475"/>
          <p14:tracePt t="4812" x="7629525" y="2149475"/>
          <p14:tracePt t="5213" x="7629525" y="2133600"/>
          <p14:tracePt t="5221" x="7621588" y="2065338"/>
          <p14:tracePt t="5225" x="7604125" y="1997075"/>
          <p14:tracePt t="5238" x="7545388" y="1938338"/>
          <p14:tracePt t="5241" x="7485063" y="1878013"/>
          <p14:tracePt t="5260" x="7297738" y="1793875"/>
          <p14:tracePt t="5277" x="7059613" y="1741488"/>
          <p14:tracePt t="5293" x="6729413" y="1733550"/>
          <p14:tracePt t="5303" x="6499225" y="1733550"/>
          <p14:tracePt t="5309" x="6227763" y="1758950"/>
          <p14:tracePt t="5318" x="5888038" y="1809750"/>
          <p14:tracePt t="5323" x="5487988" y="1903413"/>
          <p14:tracePt t="5336" x="5054600" y="2039938"/>
          <p14:tracePt t="5342" x="4595813" y="2184400"/>
          <p14:tracePt t="5352" x="4121150" y="2387600"/>
          <p14:tracePt t="5358" x="3670300" y="2660650"/>
          <p14:tracePt t="5367" x="3236913" y="2940050"/>
          <p14:tracePt t="5374" x="2905125" y="3238500"/>
          <p14:tracePt t="5382" x="2616200" y="3560763"/>
          <p14:tracePt t="5387" x="2413000" y="3908425"/>
          <p14:tracePt t="5400" x="2260600" y="4265613"/>
          <p14:tracePt t="5404" x="2166938" y="4605338"/>
          <p14:tracePt t="5415" x="2132013" y="4937125"/>
          <p14:tracePt t="5419" x="2116138" y="5235575"/>
          <p14:tracePt t="5432" x="2141538" y="5532438"/>
          <p14:tracePt t="5435" x="2235200" y="5745163"/>
          <p14:tracePt t="5447" x="2395538" y="5957888"/>
          <p14:tracePt t="5451" x="2633663" y="6127750"/>
          <p14:tracePt t="5462" x="2982913" y="6254750"/>
          <p14:tracePt t="5467" x="3432175" y="6330950"/>
          <p14:tracePt t="5479" x="3890963" y="6330950"/>
          <p14:tracePt t="5483" x="4486275" y="6237288"/>
          <p14:tracePt t="5495" x="5064125" y="6067425"/>
          <p14:tracePt t="5498" x="5649913" y="5803900"/>
          <p14:tracePt t="5510" x="6151563" y="5549900"/>
          <p14:tracePt t="5514" x="6635750" y="5260975"/>
          <p14:tracePt t="5528" x="7018338" y="4979988"/>
          <p14:tracePt t="5531" x="7348538" y="4691063"/>
          <p14:tracePt t="5544" x="7553325" y="4445000"/>
          <p14:tracePt t="5547" x="7740650" y="4130675"/>
          <p14:tracePt t="5562" x="7859713" y="3832225"/>
          <p14:tracePt t="5565" x="7910513" y="3527425"/>
          <p14:tracePt t="5576" x="7926388" y="3263900"/>
          <p14:tracePt t="5579" x="7867650" y="2949575"/>
          <p14:tracePt t="5591" x="7766050" y="2676525"/>
          <p14:tracePt t="5595" x="7596188" y="2422525"/>
          <p14:tracePt t="5608" x="7383463" y="2243138"/>
          <p14:tracePt t="5613" x="7069138" y="2073275"/>
          <p14:tracePt t="5628" x="6372225" y="1954213"/>
          <p14:tracePt t="5638" x="5989638" y="1963738"/>
          <p14:tracePt t="5641" x="5538788" y="2055813"/>
          <p14:tracePt t="5660" x="4818063" y="2405063"/>
          <p14:tracePt t="5678" x="4410075" y="2932113"/>
          <p14:tracePt t="5692" x="4248150" y="3560763"/>
          <p14:tracePt t="5703" x="4256088" y="3892550"/>
          <p14:tracePt t="5709" x="4349750" y="4181475"/>
          <p14:tracePt t="5720" x="4494213" y="4410075"/>
          <p14:tracePt t="5724" x="4656138" y="4572000"/>
          <p14:tracePt t="5739" x="5173663" y="4716463"/>
          <p14:tracePt t="5752" x="5538788" y="4691063"/>
          <p14:tracePt t="5758" x="5913438" y="4579938"/>
          <p14:tracePt t="5768" x="6354763" y="4376738"/>
          <p14:tracePt t="5774" x="6780213" y="4130675"/>
          <p14:tracePt t="5783" x="7188200" y="3824288"/>
          <p14:tracePt t="5786" x="7545388" y="3552825"/>
          <p14:tracePt t="5803" x="8045450" y="2957513"/>
          <p14:tracePt t="5819" x="8258175" y="2498725"/>
          <p14:tracePt t="5831" x="8291513" y="2328863"/>
          <p14:tracePt t="5835" x="8291513" y="2200275"/>
          <p14:tracePt t="5847" x="8283575" y="2098675"/>
          <p14:tracePt t="5851" x="8258175" y="2022475"/>
          <p14:tracePt t="5869" x="8181975" y="1954213"/>
          <p14:tracePt t="5881" x="8147050" y="1938338"/>
          <p14:tracePt t="5885" x="8131175" y="1938338"/>
          <p14:tracePt t="8013" x="8088313" y="1946275"/>
          <p14:tracePt t="8017" x="8029575" y="1954213"/>
          <p14:tracePt t="8029" x="7807325" y="1997075"/>
          <p14:tracePt t="8033" x="7662863" y="2030413"/>
          <p14:tracePt t="8045" x="7570788" y="2055813"/>
          <p14:tracePt t="8053" x="7510463" y="2073275"/>
          <p14:tracePt t="8065" x="7502525" y="2073275"/>
          <p14:tracePt t="9993" x="7467600" y="2082800"/>
          <p14:tracePt t="10009" x="7373938" y="2090738"/>
          <p14:tracePt t="10013" x="7307263" y="2098675"/>
          <p14:tracePt t="10025" x="7229475" y="2098675"/>
          <p14:tracePt t="10028" x="7178675" y="2098675"/>
          <p14:tracePt t="10040" x="7162800" y="2098675"/>
          <p14:tracePt t="10044" x="7153275" y="2098675"/>
          <p14:tracePt t="10284" x="7162800" y="2098675"/>
          <p14:tracePt t="10296" x="7170738" y="2090738"/>
          <p14:tracePt t="10300" x="7178675" y="2082800"/>
          <p14:tracePt t="10313" x="7196138" y="2065338"/>
          <p14:tracePt t="10318" x="7221538" y="2039938"/>
          <p14:tracePt t="10329" x="7229475" y="2005013"/>
          <p14:tracePt t="10333" x="7246938" y="1971675"/>
          <p14:tracePt t="10345" x="7246938" y="1946275"/>
          <p14:tracePt t="10350" x="7256463" y="1920875"/>
          <p14:tracePt t="10361" x="7264400" y="1885950"/>
          <p14:tracePt t="10364" x="7264400" y="1844675"/>
          <p14:tracePt t="10378" x="7264400" y="1835150"/>
          <p14:tracePt t="10382" x="7264400" y="1819275"/>
          <p14:tracePt t="10446" x="7264400" y="1844675"/>
          <p14:tracePt t="10457" x="7264400" y="1885950"/>
          <p14:tracePt t="10462" x="7264400" y="1954213"/>
          <p14:tracePt t="10473" x="7264400" y="2039938"/>
          <p14:tracePt t="10477" x="7264400" y="2141538"/>
          <p14:tracePt t="10489" x="7264400" y="2227263"/>
          <p14:tracePt t="10493" x="7264400" y="2311400"/>
          <p14:tracePt t="10506" x="7264400" y="2371725"/>
          <p14:tracePt t="10509" x="7264400" y="2379663"/>
          <p14:tracePt t="10525" x="7264400" y="2387600"/>
          <p14:tracePt t="10573" x="7264400" y="2328863"/>
          <p14:tracePt t="10586" x="7264400" y="2268538"/>
          <p14:tracePt t="10591" x="7264400" y="2209800"/>
          <p14:tracePt t="10600" x="7264400" y="2124075"/>
          <p14:tracePt t="10605" x="7256463" y="2055813"/>
          <p14:tracePt t="10616" x="7246938" y="1979613"/>
          <p14:tracePt t="10621" x="7239000" y="1903413"/>
          <p14:tracePt t="10637" x="7229475" y="1801813"/>
          <p14:tracePt t="10650" x="7229475" y="1793875"/>
          <p14:tracePt t="10659" x="7229475" y="1784350"/>
          <p14:tracePt t="10663" x="7229475" y="1776413"/>
          <p14:tracePt t="10669" x="7246938" y="1766888"/>
          <p14:tracePt t="10681" x="7281863" y="1751013"/>
          <p14:tracePt t="10689" x="7315200" y="1725613"/>
          <p14:tracePt t="10697" x="7400925" y="1716088"/>
          <p14:tracePt t="10701" x="7518400" y="1708150"/>
          <p14:tracePt t="10714" x="7672388" y="1708150"/>
          <p14:tracePt t="10717" x="7824788" y="1708150"/>
          <p14:tracePt t="10729" x="8062913" y="1708150"/>
          <p14:tracePt t="10733" x="8318500" y="1708150"/>
          <p14:tracePt t="10744" x="8615363" y="1708150"/>
          <p14:tracePt t="10748" x="8921750" y="1741488"/>
          <p14:tracePt t="10763" x="9132888" y="1776413"/>
          <p14:tracePt t="10767" x="9294813" y="1801813"/>
          <p14:tracePt t="10777" x="9396413" y="1809750"/>
          <p14:tracePt t="10781" x="9456738" y="1819275"/>
          <p14:tracePt t="10793" x="9464675" y="1819275"/>
          <p14:tracePt t="10842" x="9464675" y="1827213"/>
          <p14:tracePt t="10849" x="9464675" y="1844675"/>
          <p14:tracePt t="10857" x="9464675" y="1903413"/>
          <p14:tracePt t="10862" x="9464675" y="1989138"/>
          <p14:tracePt t="10873" x="9464675" y="2082800"/>
          <p14:tracePt t="10876" x="9464675" y="2184400"/>
          <p14:tracePt t="10888" x="9464675" y="2293938"/>
          <p14:tracePt t="10909" x="9464675" y="2566988"/>
          <p14:tracePt t="10924" x="9456738" y="2668588"/>
          <p14:tracePt t="10937" x="9447213" y="2676525"/>
          <p14:tracePt t="10940" x="9421813" y="2693988"/>
          <p14:tracePt t="10958" x="9345613" y="2701925"/>
          <p14:tracePt t="10975" x="9261475" y="2693988"/>
          <p14:tracePt t="10991" x="9099550" y="2633663"/>
          <p14:tracePt t="11007" x="8904288" y="2532063"/>
          <p14:tracePt t="11023" x="8750300" y="2447925"/>
          <p14:tracePt t="11040" x="8691563" y="2413000"/>
          <p14:tracePt t="11347" x="8674100" y="2413000"/>
          <p14:tracePt t="11352" x="8666163" y="2413000"/>
          <p14:tracePt t="11362" x="8632825" y="2413000"/>
          <p14:tracePt t="11366" x="8580438" y="2413000"/>
          <p14:tracePt t="11379" x="8496300" y="2413000"/>
          <p14:tracePt t="11383" x="8402638" y="2413000"/>
          <p14:tracePt t="11395" x="8318500" y="2413000"/>
          <p14:tracePt t="11398" x="8240713" y="2413000"/>
          <p14:tracePt t="11410" x="8189913" y="2413000"/>
          <p14:tracePt t="11414" x="8139113" y="2413000"/>
          <p14:tracePt t="11428" x="8131175" y="2413000"/>
          <p14:tracePt t="11432" x="8121650" y="2413000"/>
          <p14:tracePt t="11524" x="8121650" y="2405063"/>
          <p14:tracePt t="11540" x="8131175" y="2387600"/>
          <p14:tracePt t="11543" x="8147050" y="2379663"/>
          <p14:tracePt t="11555" x="8156575" y="2371725"/>
          <p14:tracePt t="11908" x="8156575" y="2362200"/>
          <p14:tracePt t="12478" x="8174038" y="2336800"/>
          <p14:tracePt t="12493" x="8215313" y="2252663"/>
          <p14:tracePt t="12498" x="8275638" y="2149475"/>
          <p14:tracePt t="12509" x="8351838" y="2030413"/>
          <p14:tracePt t="12513" x="8420100" y="1938338"/>
          <p14:tracePt t="12524" x="8462963" y="1860550"/>
          <p14:tracePt t="12528" x="8470900" y="1852613"/>
          <p14:tracePt t="12541" x="8478838" y="1835150"/>
          <p14:tracePt t="12545" x="8478838" y="1827213"/>
          <p14:tracePt t="12589" x="8478838" y="1844675"/>
          <p14:tracePt t="12605" x="8478838" y="1878013"/>
          <p14:tracePt t="12610" x="8478838" y="1895475"/>
          <p14:tracePt t="12621" x="8478838" y="1938338"/>
          <p14:tracePt t="12625" x="8478838" y="1979613"/>
          <p14:tracePt t="12639" x="8470900" y="2005013"/>
          <p14:tracePt t="12642" x="8470900" y="2039938"/>
          <p14:tracePt t="12654" x="8462963" y="2055813"/>
          <p14:tracePt t="12658" x="8462963" y="2065338"/>
          <p14:tracePt t="12672" x="8462963" y="2073275"/>
          <p14:tracePt t="12767" x="8453438" y="2055813"/>
          <p14:tracePt t="12772" x="8435975" y="2030413"/>
          <p14:tracePt t="12782" x="8410575" y="2014538"/>
          <p14:tracePt t="12789" x="8369300" y="1997075"/>
          <p14:tracePt t="12798" x="8308975" y="1989138"/>
          <p14:tracePt t="12805" x="8199438" y="1971675"/>
          <p14:tracePt t="12814" x="8045450" y="1963738"/>
          <p14:tracePt t="12818" x="7850188" y="1963738"/>
          <p14:tracePt t="12835" x="7256463" y="2005013"/>
          <p14:tracePt t="12853" x="6559550" y="2116138"/>
          <p14:tracePt t="12861" x="6159500" y="2184400"/>
          <p14:tracePt t="12864" x="5786438" y="2278063"/>
          <p14:tracePt t="12876" x="5411788" y="2397125"/>
          <p14:tracePt t="12880" x="5089525" y="2516188"/>
          <p14:tracePt t="12896" x="4418013" y="2871788"/>
          <p14:tracePt t="12909" x="4095750" y="3101975"/>
          <p14:tracePt t="12913" x="3832225" y="3297238"/>
          <p14:tracePt t="12928" x="3363913" y="3738563"/>
          <p14:tracePt t="12942" x="3127375" y="4011613"/>
          <p14:tracePt t="12946" x="2940050" y="4257675"/>
          <p14:tracePt t="12957" x="2752725" y="4495800"/>
          <p14:tracePt t="12961" x="2582863" y="4724400"/>
          <p14:tracePt t="12975" x="2395538" y="4987925"/>
          <p14:tracePt t="12978" x="2251075" y="5192713"/>
          <p14:tracePt t="12989" x="2132013" y="5370513"/>
          <p14:tracePt t="12993" x="2047875" y="5514975"/>
          <p14:tracePt t="13005" x="1971675" y="5634038"/>
          <p14:tracePt t="13008" x="1911350" y="5735638"/>
          <p14:tracePt t="13022" x="1860550" y="5829300"/>
          <p14:tracePt t="13027" x="1801813" y="5905500"/>
          <p14:tracePt t="13036" x="1758950" y="5965825"/>
          <p14:tracePt t="13039" x="1716088" y="6034088"/>
          <p14:tracePt t="13053" x="1673225" y="6084888"/>
          <p14:tracePt t="13055" x="1647825" y="6118225"/>
          <p14:tracePt t="13076" x="1606550" y="6161088"/>
          <p14:tracePt t="13086" x="1606550" y="6169025"/>
          <p14:tracePt t="13452" x="1631950" y="6161088"/>
          <p14:tracePt t="13456" x="1673225" y="6153150"/>
          <p14:tracePt t="13468" x="1749425" y="6153150"/>
          <p14:tracePt t="13472" x="1817688" y="6153150"/>
          <p14:tracePt t="13486" x="1878013" y="6153150"/>
          <p14:tracePt t="13488" x="1920875" y="6153150"/>
          <p14:tracePt t="13503" x="1936750" y="6153150"/>
          <p14:tracePt t="13505" x="1946275" y="6153150"/>
          <p14:tracePt t="13517" x="1954213" y="6153150"/>
          <p14:tracePt t="13681" x="1997075" y="6153150"/>
          <p14:tracePt t="13692" x="2022475" y="6153150"/>
          <p14:tracePt t="13696" x="2030413" y="6153150"/>
          <p14:tracePt t="14414" x="2030413" y="6118225"/>
          <p14:tracePt t="14420" x="2030413" y="6110288"/>
          <p14:tracePt t="14430" x="2030413" y="6067425"/>
          <p14:tracePt t="14436" x="2030413" y="6024563"/>
          <p14:tracePt t="14446" x="2030413" y="5965825"/>
          <p14:tracePt t="14453" x="2030413" y="5922963"/>
          <p14:tracePt t="14462" x="2030413" y="5872163"/>
          <p14:tracePt t="14510" x="2030413" y="5864225"/>
          <p14:tracePt t="14526" x="2030413" y="5872163"/>
          <p14:tracePt t="14530" x="2030413" y="5940425"/>
          <p14:tracePt t="14543" x="2030413" y="6042025"/>
          <p14:tracePt t="14547" x="2030413" y="6153150"/>
          <p14:tracePt t="14558" x="2030413" y="6262688"/>
          <p14:tracePt t="14562" x="2030413" y="6365875"/>
          <p14:tracePt t="14574" x="2030413" y="6450013"/>
          <p14:tracePt t="14578" x="2030413" y="6518275"/>
          <p14:tracePt t="14590" x="2030413" y="6569075"/>
          <p14:tracePt t="14658" x="2030413" y="6535738"/>
          <p14:tracePt t="14670" x="2030413" y="6492875"/>
          <p14:tracePt t="14674" x="2030413" y="6450013"/>
          <p14:tracePt t="14687" x="2030413" y="6373813"/>
          <p14:tracePt t="14691" x="2030413" y="6280150"/>
          <p14:tracePt t="14703" x="2030413" y="6178550"/>
          <p14:tracePt t="14706" x="2030413" y="6092825"/>
          <p14:tracePt t="14720" x="2030413" y="6008688"/>
          <p14:tracePt t="14721" x="2022475" y="5922963"/>
          <p14:tracePt t="14734" x="2012950" y="5864225"/>
          <p14:tracePt t="14738" x="2005013" y="5803900"/>
          <p14:tracePt t="14755" x="1987550" y="5753100"/>
          <p14:tracePt t="14771" x="1987550" y="5745163"/>
          <p14:tracePt t="14817" x="2005013" y="5745163"/>
          <p14:tracePt t="14822" x="2047875" y="5745163"/>
          <p14:tracePt t="14835" x="2132013" y="5745163"/>
          <p14:tracePt t="14847" x="2200275" y="5745163"/>
          <p14:tracePt t="14852" x="2286000" y="5745163"/>
          <p14:tracePt t="14863" x="2387600" y="5745163"/>
          <p14:tracePt t="14869" x="2471738" y="5745163"/>
          <p14:tracePt t="14880" x="2557463" y="5753100"/>
          <p14:tracePt t="14887" x="2633663" y="5761038"/>
          <p14:tracePt t="14895" x="2693988" y="5770563"/>
          <p14:tracePt t="14899" x="2727325" y="5788025"/>
          <p14:tracePt t="14911" x="2744788" y="5795963"/>
          <p14:tracePt t="14915" x="2752725" y="5813425"/>
          <p14:tracePt t="14932" x="2752725" y="5821363"/>
          <p14:tracePt t="14944" x="2752725" y="5846763"/>
          <p14:tracePt t="14947" x="2752725" y="5864225"/>
          <p14:tracePt t="14959" x="2744788" y="5897563"/>
          <p14:tracePt t="14963" x="2719388" y="5957888"/>
          <p14:tracePt t="14976" x="2684463" y="6049963"/>
          <p14:tracePt t="14979" x="2659063" y="6135688"/>
          <p14:tracePt t="14991" x="2616200" y="6254750"/>
          <p14:tracePt t="14995" x="2600325" y="6356350"/>
          <p14:tracePt t="15007" x="2574925" y="6457950"/>
          <p14:tracePt t="15011" x="2549525" y="6561138"/>
          <p14:tracePt t="15027" x="2532063" y="6731000"/>
          <p14:tracePt t="15040" x="2514600" y="6789738"/>
          <p14:tracePt t="15043" x="2489200" y="6840538"/>
          <p14:tracePt t="15188" x="2149475" y="6807200"/>
          <p14:tracePt t="15201" x="2149475" y="6799263"/>
          <p14:tracePt t="15207" x="2141538" y="6799263"/>
          <p14:tracePt t="15391" x="2141538" y="6789738"/>
          <p14:tracePt t="15407" x="2141538" y="6756400"/>
          <p14:tracePt t="15412" x="2141538" y="6705600"/>
          <p14:tracePt t="15423" x="2141538" y="6662738"/>
          <p14:tracePt t="15428" x="2141538" y="6645275"/>
          <p14:tracePt t="15440" x="2141538" y="6619875"/>
          <p14:tracePt t="15442" x="2149475" y="6602413"/>
          <p14:tracePt t="15457" x="2149475" y="6594475"/>
          <p14:tracePt t="15461" x="2157413" y="6586538"/>
          <p14:tracePt t="15473" x="2157413" y="6569075"/>
          <p14:tracePt t="15477" x="2166938" y="6551613"/>
          <p14:tracePt t="15488" x="2174875" y="6535738"/>
          <p14:tracePt t="15492" x="2174875" y="6518275"/>
          <p14:tracePt t="15505" x="2174875" y="6500813"/>
          <p14:tracePt t="15508" x="2174875" y="6483350"/>
          <p14:tracePt t="15520" x="2182813" y="6467475"/>
          <p14:tracePt t="15524" x="2182813" y="6442075"/>
          <p14:tracePt t="15537" x="2182813" y="6432550"/>
          <p14:tracePt t="15541" x="2182813" y="6424613"/>
          <p14:tracePt t="15553" x="2182813" y="6416675"/>
          <p14:tracePt t="15557" x="2182813" y="6391275"/>
          <p14:tracePt t="15569" x="2182813" y="6373813"/>
          <p14:tracePt t="15572" x="2182813" y="6348413"/>
          <p14:tracePt t="15585" x="2182813" y="6323013"/>
          <p14:tracePt t="15588" x="2182813" y="6280150"/>
          <p14:tracePt t="15602" x="2182813" y="6237288"/>
          <p14:tracePt t="15606" x="2182813" y="6211888"/>
          <p14:tracePt t="15620" x="2174875" y="6161088"/>
          <p14:tracePt t="15637" x="2174875" y="6153150"/>
          <p14:tracePt t="15652" x="2174875" y="6143625"/>
          <p14:tracePt t="16164" x="2174875" y="6135688"/>
          <p14:tracePt t="16177" x="2243138" y="6076950"/>
          <p14:tracePt t="16181" x="2352675" y="5983288"/>
          <p14:tracePt t="16193" x="2625725" y="5727700"/>
          <p14:tracePt t="16197" x="3016250" y="5380038"/>
          <p14:tracePt t="16209" x="3406775" y="5005388"/>
          <p14:tracePt t="16214" x="3763963" y="4665663"/>
          <p14:tracePt t="16225" x="4070350" y="4359275"/>
          <p14:tracePt t="16229" x="4298950" y="4113213"/>
          <p14:tracePt t="16241" x="4451350" y="3925888"/>
          <p14:tracePt t="16245" x="4537075" y="3824288"/>
          <p14:tracePt t="16257" x="4595813" y="3730625"/>
          <p14:tracePt t="16261" x="4621213" y="3671888"/>
          <p14:tracePt t="16274" x="4646613" y="3619500"/>
          <p14:tracePt t="16277" x="4646613" y="3603625"/>
          <p14:tracePt t="16305" x="4646613" y="3629025"/>
          <p14:tracePt t="16308" x="4656138" y="3636963"/>
          <p14:tracePt t="16319" x="4656138" y="3671888"/>
          <p14:tracePt t="16323" x="4656138" y="3705225"/>
          <p14:tracePt t="16547" x="4638675" y="3705225"/>
          <p14:tracePt t="16554" x="4630738" y="3705225"/>
          <p14:tracePt t="16563" x="4587875" y="3697288"/>
          <p14:tracePt t="16570" x="4537075" y="3662363"/>
          <p14:tracePt t="16577" x="4476750" y="3603625"/>
          <p14:tracePt t="16580" x="4425950" y="3517900"/>
          <p14:tracePt t="16594" x="4375150" y="3459163"/>
          <p14:tracePt t="16600" x="4306888" y="3373438"/>
          <p14:tracePt t="16609" x="4248150" y="3297238"/>
          <p14:tracePt t="16613" x="4179888" y="3221038"/>
          <p14:tracePt t="16625" x="4121150" y="3144838"/>
          <p14:tracePt t="16628" x="4070350" y="3051175"/>
          <p14:tracePt t="16640" x="4002088" y="2974975"/>
          <p14:tracePt t="16645" x="3916363" y="2889250"/>
          <p14:tracePt t="16656" x="3840163" y="2820988"/>
          <p14:tracePt t="16660" x="3763963" y="2752725"/>
          <p14:tracePt t="16674" x="3670300" y="2701925"/>
          <p14:tracePt t="16677" x="3594100" y="2651125"/>
          <p14:tracePt t="16688" x="3517900" y="2625725"/>
          <p14:tracePt t="16692" x="3457575" y="2600325"/>
          <p14:tracePt t="16705" x="3406775" y="2592388"/>
          <p14:tracePt t="16709" x="3398838" y="2574925"/>
          <p14:tracePt t="16725" x="3363913" y="2574925"/>
          <p14:tracePt t="16736" x="3355975" y="2574925"/>
          <p14:tracePt t="16741" x="3348038" y="2574925"/>
          <p14:tracePt t="16769" x="3338513" y="2574925"/>
          <p14:tracePt t="16786" x="3330575" y="2574925"/>
          <p14:tracePt t="16790" x="3322638" y="2574925"/>
          <p14:tracePt t="16802" x="3313113" y="2574925"/>
          <p14:tracePt t="16806" x="3305175" y="2574925"/>
          <p14:tracePt t="16817" x="3287713" y="2574925"/>
          <p14:tracePt t="16820" x="3270250" y="2574925"/>
          <p14:tracePt t="16837" x="3236913" y="2566988"/>
          <p14:tracePt t="16855" x="3160713" y="2549525"/>
          <p14:tracePt t="16870" x="3084513" y="2532063"/>
          <p14:tracePt t="16882" x="3024188" y="2524125"/>
          <p14:tracePt t="16887" x="2965450" y="2506663"/>
          <p14:tracePt t="16897" x="2897188" y="2506663"/>
          <p14:tracePt t="16903" x="2820988" y="2498725"/>
          <p14:tracePt t="16922" x="2676525" y="2481263"/>
          <p14:tracePt t="16929" x="2582863" y="2455863"/>
          <p14:tracePt t="16936" x="2514600" y="2447925"/>
          <p14:tracePt t="16947" x="2438400" y="2438400"/>
          <p14:tracePt t="16952" x="2379663" y="2430463"/>
          <p14:tracePt t="16962" x="2319338" y="2413000"/>
          <p14:tracePt t="16967" x="2276475" y="2405063"/>
          <p14:tracePt t="16979" x="2260600" y="2405063"/>
          <p14:tracePt t="16984" x="2251075" y="2405063"/>
          <p14:tracePt t="17333" x="2243138" y="2405063"/>
          <p14:tracePt t="17335" x="2235200" y="2405063"/>
          <p14:tracePt t="17345" x="2200275" y="2405063"/>
          <p14:tracePt t="17350" x="2182813" y="2405063"/>
          <p14:tracePt t="17365" x="2174875" y="2405063"/>
          <p14:tracePt t="17370" x="2166938" y="2405063"/>
          <p14:tracePt t="17380" x="2149475" y="2405063"/>
          <p14:tracePt t="17387" x="2124075" y="2405063"/>
          <p14:tracePt t="17396" x="2098675" y="2387600"/>
          <p14:tracePt t="17403" x="2065338" y="2371725"/>
          <p14:tracePt t="17411" x="2030413" y="2354263"/>
          <p14:tracePt t="17418" x="2012950" y="2344738"/>
          <p14:tracePt t="17427" x="1997075" y="2328863"/>
          <p14:tracePt t="17430" x="1997075" y="2319338"/>
          <p14:tracePt t="17523" x="1997075" y="2328863"/>
          <p14:tracePt t="17528" x="1997075" y="2354263"/>
          <p14:tracePt t="17539" x="1997075" y="2387600"/>
          <p14:tracePt t="17544" x="1997075" y="2455863"/>
          <p14:tracePt t="17554" x="1997075" y="2549525"/>
          <p14:tracePt t="17557" x="1997075" y="2668588"/>
          <p14:tracePt t="17571" x="1987550" y="2778125"/>
          <p14:tracePt t="17575" x="1971675" y="2889250"/>
          <p14:tracePt t="17587" x="1954213" y="2990850"/>
          <p14:tracePt t="17591" x="1936750" y="3084513"/>
          <p14:tracePt t="17605" x="1928813" y="3144838"/>
          <p14:tracePt t="17608" x="1920875" y="3186113"/>
          <p14:tracePt t="17620" x="1920875" y="3195638"/>
          <p14:tracePt t="17623" x="1920875" y="3203575"/>
          <p14:tracePt t="17701" x="1920875" y="3160713"/>
          <p14:tracePt t="17705" x="1920875" y="3135313"/>
          <p14:tracePt t="17716" x="1920875" y="3059113"/>
          <p14:tracePt t="17722" x="1920875" y="2957513"/>
          <p14:tracePt t="17737" x="1920875" y="2744788"/>
          <p14:tracePt t="17747" x="1920875" y="2643188"/>
          <p14:tracePt t="17752" x="1911350" y="2557463"/>
          <p14:tracePt t="17763" x="1885950" y="2473325"/>
          <p14:tracePt t="17770" x="1868488" y="2405063"/>
          <p14:tracePt t="17778" x="1860550" y="2379663"/>
          <p14:tracePt t="17783" x="1852613" y="2362200"/>
          <p14:tracePt t="17848" x="1878013" y="2362200"/>
          <p14:tracePt t="17860" x="1946275" y="2362200"/>
          <p14:tracePt t="17867" x="2055813" y="2362200"/>
          <p14:tracePt t="17875" x="2166938" y="2371725"/>
          <p14:tracePt t="17885" x="2327275" y="2387600"/>
          <p14:tracePt t="17891" x="2514600" y="2387600"/>
          <p14:tracePt t="17895" x="2778125" y="2387600"/>
          <p14:tracePt t="17907" x="3041650" y="2387600"/>
          <p14:tracePt t="17911" x="3355975" y="2387600"/>
          <p14:tracePt t="17923" x="3644900" y="2387600"/>
          <p14:tracePt t="17929" x="3933825" y="2387600"/>
          <p14:tracePt t="17939" x="4171950" y="2397125"/>
          <p14:tracePt t="17943" x="4341813" y="2422525"/>
          <p14:tracePt t="17954" x="4451350" y="2438400"/>
          <p14:tracePt t="17958" x="4529138" y="2447925"/>
          <p14:tracePt t="18019" x="4529138" y="2455863"/>
          <p14:tracePt t="18023" x="4529138" y="2463800"/>
          <p14:tracePt t="18035" x="4529138" y="2481263"/>
          <p14:tracePt t="18039" x="4545013" y="2524125"/>
          <p14:tracePt t="18055" x="4570413" y="2592388"/>
          <p14:tracePt t="18071" x="4605338" y="2686050"/>
          <p14:tracePt t="18084" x="4630738" y="2762250"/>
          <p14:tracePt t="18086" x="4638675" y="2846388"/>
          <p14:tracePt t="18108" x="4638675" y="2940050"/>
          <p14:tracePt t="18111" x="4638675" y="3033713"/>
          <p14:tracePt t="18124" x="4570413" y="3263900"/>
          <p14:tracePt t="18128" x="4494213" y="3433763"/>
          <p14:tracePt t="18138" x="4418013" y="3543300"/>
          <p14:tracePt t="18142" x="4341813" y="3629025"/>
          <p14:tracePt t="18153" x="4273550" y="3697288"/>
          <p14:tracePt t="18158" x="4214813" y="3748088"/>
          <p14:tracePt t="18171" x="4171950" y="3790950"/>
          <p14:tracePt t="18175" x="4154488" y="3790950"/>
          <p14:tracePt t="18203" x="4146550" y="3790950"/>
          <p14:tracePt t="18207" x="4137025" y="3798888"/>
          <p14:tracePt t="18219" x="4129088" y="3798888"/>
          <p14:tracePt t="18223" x="4111625" y="3806825"/>
          <p14:tracePt t="18235" x="4086225" y="3806825"/>
          <p14:tracePt t="18238" x="4060825" y="3806825"/>
          <p14:tracePt t="18253" x="4002088" y="3806825"/>
          <p14:tracePt t="18257" x="3916363" y="3781425"/>
          <p14:tracePt t="18269" x="3814763" y="3748088"/>
          <p14:tracePt t="18272" x="3695700" y="3705225"/>
          <p14:tracePt t="18284" x="3576638" y="3654425"/>
          <p14:tracePt t="18289" x="3449638" y="3594100"/>
          <p14:tracePt t="18301" x="3313113" y="3535363"/>
          <p14:tracePt t="18305" x="3194050" y="3475038"/>
          <p14:tracePt t="18326" x="3041650" y="3390900"/>
          <p14:tracePt t="18332" x="3033713" y="3382963"/>
          <p14:tracePt t="18335" x="3024188" y="3382963"/>
          <p14:tracePt t="18513" x="3033713" y="3382963"/>
          <p14:tracePt t="18525" x="3067050" y="3382963"/>
          <p14:tracePt t="18529" x="3152775" y="3398838"/>
          <p14:tracePt t="18540" x="3297238" y="3441700"/>
          <p14:tracePt t="18545" x="3500438" y="3492500"/>
          <p14:tracePt t="18557" x="3814763" y="3560763"/>
          <p14:tracePt t="18561" x="4179888" y="3636963"/>
          <p14:tracePt t="18574" x="4554538" y="3730625"/>
          <p14:tracePt t="18577" x="4978400" y="3824288"/>
          <p14:tracePt t="18589" x="5386388" y="3986213"/>
          <p14:tracePt t="18593" x="5811838" y="4181475"/>
          <p14:tracePt t="18605" x="6176963" y="4394200"/>
          <p14:tracePt t="18609" x="6491288" y="4622800"/>
          <p14:tracePt t="18621" x="6762750" y="4835525"/>
          <p14:tracePt t="18625" x="6932613" y="5022850"/>
          <p14:tracePt t="18636" x="7051675" y="5149850"/>
          <p14:tracePt t="18641" x="7119938" y="5243513"/>
          <p14:tracePt t="18653" x="7162800" y="5311775"/>
          <p14:tracePt t="18657" x="7162800" y="5319713"/>
          <p14:tracePt t="18673" x="7145338" y="5327650"/>
          <p14:tracePt t="18684" x="7119938" y="5327650"/>
          <p14:tracePt t="18688" x="7077075" y="5345113"/>
          <p14:tracePt t="18701" x="7034213" y="5353050"/>
          <p14:tracePt t="18704" x="7008813" y="5353050"/>
          <p14:tracePt t="18718" x="6967538" y="5362575"/>
          <p14:tracePt t="18722" x="6907213" y="5362575"/>
          <p14:tracePt t="18735" x="6848475" y="5362575"/>
          <p14:tracePt t="18737" x="6780213" y="5362575"/>
          <p14:tracePt t="18750" x="6719888" y="5362575"/>
          <p14:tracePt t="18751" x="6661150" y="5362575"/>
          <p14:tracePt t="18768" x="6534150" y="5362575"/>
          <p14:tracePt t="18785" x="6397625" y="5345113"/>
          <p14:tracePt t="18798" x="6329363" y="5327650"/>
          <p14:tracePt t="18801" x="6253163" y="5319713"/>
          <p14:tracePt t="18813" x="6167438" y="5302250"/>
          <p14:tracePt t="18817" x="6091238" y="5286375"/>
          <p14:tracePt t="18830" x="6007100" y="5276850"/>
          <p14:tracePt t="18837" x="5921375" y="5268913"/>
          <p14:tracePt t="18846" x="5819775" y="5260975"/>
          <p14:tracePt t="18852" x="5718175" y="5235575"/>
          <p14:tracePt t="18860" x="5607050" y="5208588"/>
          <p14:tracePt t="18865" x="5505450" y="5183188"/>
          <p14:tracePt t="18876" x="5403850" y="5167313"/>
          <p14:tracePt t="18881" x="5310188" y="5141913"/>
          <p14:tracePt t="18893" x="5224463" y="5124450"/>
          <p14:tracePt t="18896" x="5148263" y="5106988"/>
          <p14:tracePt t="18909" x="5064125" y="5091113"/>
          <p14:tracePt t="18912" x="4987925" y="5081588"/>
          <p14:tracePt t="18925" x="4902200" y="5056188"/>
          <p14:tracePt t="18928" x="4843463" y="5038725"/>
          <p14:tracePt t="18942" x="4783138" y="5013325"/>
          <p14:tracePt t="18944" x="4732338" y="4997450"/>
          <p14:tracePt t="18956" x="4681538" y="4962525"/>
          <p14:tracePt t="18961" x="4673600" y="4962525"/>
          <p14:tracePt t="18973" x="4664075" y="4937125"/>
          <p14:tracePt t="18976" x="4656138" y="4929188"/>
          <p14:tracePt t="18989" x="4656138" y="4911725"/>
          <p14:tracePt t="18992" x="4656138" y="4903788"/>
          <p14:tracePt t="19037" x="4656138" y="4894263"/>
          <p14:tracePt t="19084" x="4656138" y="4886325"/>
          <p14:tracePt t="19100" x="4656138" y="4878388"/>
          <p14:tracePt t="19149" x="4656138" y="4894263"/>
          <p14:tracePt t="19153" x="4656138" y="4903788"/>
          <p14:tracePt t="19165" x="4656138" y="4929188"/>
          <p14:tracePt t="19169" x="4656138" y="4987925"/>
          <p14:tracePt t="19186" x="4681538" y="5167313"/>
          <p14:tracePt t="19196" x="4706938" y="5243513"/>
          <p14:tracePt t="19202" x="4740275" y="5319713"/>
          <p14:tracePt t="19212" x="4765675" y="5380038"/>
          <p14:tracePt t="19219" x="4791075" y="5430838"/>
          <p14:tracePt t="19235" x="4800600" y="5430838"/>
          <p14:tracePt t="19244" x="4808538" y="5430838"/>
          <p14:tracePt t="19276" x="4818063" y="5430838"/>
          <p14:tracePt t="19292" x="4818063" y="5405438"/>
          <p14:tracePt t="19297" x="4833938" y="5345113"/>
          <p14:tracePt t="19308" x="4843463" y="5260975"/>
          <p14:tracePt t="19312" x="4843463" y="5192713"/>
          <p14:tracePt t="19326" x="4843463" y="5091113"/>
          <p14:tracePt t="19333" x="4843463" y="5022850"/>
          <p14:tracePt t="19339" x="4843463" y="4937125"/>
          <p14:tracePt t="19343" x="4826000" y="4878388"/>
          <p14:tracePt t="19356" x="4818063" y="4818063"/>
          <p14:tracePt t="19359" x="4818063" y="4784725"/>
          <p14:tracePt t="19373" x="4808538" y="4749800"/>
          <p14:tracePt t="19377" x="4808538" y="4716463"/>
          <p14:tracePt t="19389" x="4808538" y="4691063"/>
          <p14:tracePt t="19392" x="4826000" y="4683125"/>
          <p14:tracePt t="19405" x="4859338" y="4665663"/>
          <p14:tracePt t="19409" x="4894263" y="4648200"/>
          <p14:tracePt t="19421" x="5013325" y="4597400"/>
          <p14:tracePt t="19426" x="5173663" y="4564063"/>
          <p14:tracePt t="19437" x="5421313" y="4529138"/>
          <p14:tracePt t="19443" x="5657850" y="4513263"/>
          <p14:tracePt t="19454" x="5956300" y="4495800"/>
          <p14:tracePt t="19457" x="6194425" y="4503738"/>
          <p14:tracePt t="19470" x="6405563" y="4521200"/>
          <p14:tracePt t="19473" x="6567488" y="4546600"/>
          <p14:tracePt t="19489" x="6813550" y="4589463"/>
          <p14:tracePt t="19505" x="6950075" y="4630738"/>
          <p14:tracePt t="19517" x="6967538" y="4648200"/>
          <p14:tracePt t="19519" x="6967538" y="4673600"/>
          <p14:tracePt t="19534" x="6967538" y="4683125"/>
          <p14:tracePt t="19536" x="6958013" y="4708525"/>
          <p14:tracePt t="19554" x="6889750" y="4868863"/>
          <p14:tracePt t="19570" x="6797675" y="5099050"/>
          <p14:tracePt t="19588" x="6704013" y="5380038"/>
          <p14:tracePt t="19604" x="6610350" y="5616575"/>
          <p14:tracePt t="19619" x="6542088" y="5761038"/>
          <p14:tracePt t="19642" x="6516688" y="5788025"/>
          <p14:tracePt t="19650" x="6465888" y="5803900"/>
          <p14:tracePt t="19666" x="6415088" y="5803900"/>
          <p14:tracePt t="19678" x="6372225" y="5803900"/>
          <p14:tracePt t="19688" x="6296025" y="5770563"/>
          <p14:tracePt t="19695" x="6202363" y="5735638"/>
          <p14:tracePt t="19704" x="6100763" y="5694363"/>
          <p14:tracePt t="19710" x="6007100" y="5626100"/>
          <p14:tracePt t="19714" x="5913438" y="5540375"/>
          <p14:tracePt t="19727" x="5837238" y="5472113"/>
          <p14:tracePt t="19738" x="5768975" y="5395913"/>
          <p14:tracePt t="19745" x="5683250" y="5294313"/>
          <p14:tracePt t="19756" x="5683250" y="5286375"/>
          <p14:tracePt t="19760" x="5683250" y="5276850"/>
          <p14:tracePt t="19788" x="5692775" y="5268913"/>
          <p14:tracePt t="19792" x="5708650" y="5268913"/>
          <p14:tracePt t="19804" x="5726113" y="5260975"/>
          <p14:tracePt t="19808" x="5776913" y="5243513"/>
          <p14:tracePt t="19820" x="5837238" y="5208588"/>
          <p14:tracePt t="19824" x="5895975" y="5175250"/>
          <p14:tracePt t="19837" x="5972175" y="5132388"/>
          <p14:tracePt t="19840" x="6057900" y="5091113"/>
          <p14:tracePt t="19851" x="6142038" y="5022850"/>
          <p14:tracePt t="19855" x="6235700" y="4954588"/>
          <p14:tracePt t="19867" x="6329363" y="4894263"/>
          <p14:tracePt t="19871" x="6405563" y="4852988"/>
          <p14:tracePt t="19889" x="6473825" y="4802188"/>
          <p14:tracePt t="19938" x="6448425" y="4802188"/>
          <p14:tracePt t="19950" x="6405563" y="4827588"/>
          <p14:tracePt t="19955" x="6321425" y="4894263"/>
          <p14:tracePt t="19972" x="6108700" y="5116513"/>
          <p14:tracePt t="19989" x="5956300" y="5311775"/>
          <p14:tracePt t="20000" x="5921375" y="5413375"/>
          <p14:tracePt t="20009" x="5905500" y="5489575"/>
          <p14:tracePt t="20021" x="5913438" y="5514975"/>
          <p14:tracePt t="20034" x="5938838" y="5514975"/>
          <p14:tracePt t="20038" x="5964238" y="5514975"/>
          <p14:tracePt t="20051" x="6040438" y="5514975"/>
          <p14:tracePt t="20063" x="6100763" y="5497513"/>
          <p14:tracePt t="20068" x="6184900" y="5464175"/>
          <p14:tracePt t="20078" x="6278563" y="5430838"/>
          <p14:tracePt t="20083" x="6372225" y="5370513"/>
          <p14:tracePt t="20095" x="6430963" y="5327650"/>
          <p14:tracePt t="20099" x="6499225" y="5276850"/>
          <p14:tracePt t="20111" x="6542088" y="5226050"/>
          <p14:tracePt t="20115" x="6567488" y="5157788"/>
          <p14:tracePt t="20127" x="6575425" y="5099050"/>
          <p14:tracePt t="20133" x="6567488" y="5038725"/>
          <p14:tracePt t="20143" x="6534150" y="4979988"/>
          <p14:tracePt t="20146" x="6473825" y="4919663"/>
          <p14:tracePt t="20159" x="6380163" y="4878388"/>
          <p14:tracePt t="20163" x="6278563" y="4860925"/>
          <p14:tracePt t="20176" x="6194425" y="4843463"/>
          <p14:tracePt t="20180" x="6108700" y="4835525"/>
          <p14:tracePt t="20199" x="5946775" y="4835525"/>
          <p14:tracePt t="20213" x="5870575" y="4852988"/>
          <p14:tracePt t="20227" x="5827713" y="4894263"/>
          <p14:tracePt t="20243" x="5827713" y="4919663"/>
          <p14:tracePt t="20259" x="5827713" y="4954588"/>
          <p14:tracePt t="20272" x="5837238" y="4962525"/>
          <p14:tracePt t="20289" x="5845175" y="4962525"/>
          <p14:tracePt t="20293" x="5853113" y="4962525"/>
          <p14:tracePt t="20431" x="5880100" y="5005388"/>
          <p14:tracePt t="20439" x="5913438" y="5056188"/>
          <p14:tracePt t="20448" x="5938838" y="5073650"/>
          <p14:tracePt t="20452" x="5972175" y="5099050"/>
          <p14:tracePt t="20463" x="6015038" y="5124450"/>
          <p14:tracePt t="20469" x="6049963" y="5141913"/>
          <p14:tracePt t="20479" x="6083300" y="5149850"/>
          <p14:tracePt t="20484" x="6108700" y="5149850"/>
          <p14:tracePt t="20494" x="6134100" y="5149850"/>
          <p14:tracePt t="20500" x="6151563" y="5149850"/>
          <p14:tracePt t="20516" x="6159500" y="5157788"/>
          <p14:tracePt t="21319" x="6184900" y="5157788"/>
          <p14:tracePt t="21323" x="6194425" y="5157788"/>
          <p14:tracePt t="21337" x="6278563" y="5157788"/>
          <p14:tracePt t="21340" x="6364288" y="5157788"/>
          <p14:tracePt t="21359" x="6618288" y="5157788"/>
          <p14:tracePt t="21367" x="6729413" y="5157788"/>
          <p14:tracePt t="21371" x="6848475" y="5149850"/>
          <p14:tracePt t="21383" x="6950075" y="5141913"/>
          <p14:tracePt t="21388" x="7051675" y="5106988"/>
          <p14:tracePt t="21401" x="7127875" y="5073650"/>
          <p14:tracePt t="21404" x="7178675" y="5048250"/>
          <p14:tracePt t="21417" x="7213600" y="5005388"/>
          <p14:tracePt t="21420" x="7239000" y="4972050"/>
          <p14:tracePt t="21433" x="7264400" y="4919663"/>
          <p14:tracePt t="21436" x="7281863" y="4852988"/>
          <p14:tracePt t="21448" x="7289800" y="4759325"/>
          <p14:tracePt t="21451" x="7289800" y="4673600"/>
          <p14:tracePt t="21465" x="7289800" y="4572000"/>
          <p14:tracePt t="21467" x="7281863" y="4478338"/>
          <p14:tracePt t="21482" x="7256463" y="4384675"/>
          <p14:tracePt t="21485" x="7239000" y="4300538"/>
          <p14:tracePt t="21500" x="7188200" y="4121150"/>
          <p14:tracePt t="21513" x="7170738" y="4037013"/>
          <p14:tracePt t="21517" x="7145338" y="3943350"/>
          <p14:tracePt t="21528" x="7127875" y="3883025"/>
          <p14:tracePt t="21533" x="7119938" y="3875088"/>
          <p14:tracePt t="21544" x="7119938" y="3867150"/>
          <p14:tracePt t="21657" x="7119938" y="3857625"/>
          <p14:tracePt t="21660" x="7112000" y="3849688"/>
          <p14:tracePt t="21672" x="7102475" y="3841750"/>
          <p14:tracePt t="21675" x="7085013" y="3806825"/>
          <p14:tracePt t="21689" x="7077075" y="3773488"/>
          <p14:tracePt t="21692" x="7069138" y="3756025"/>
          <p14:tracePt t="21784" x="7051675" y="3738563"/>
          <p14:tracePt t="21788" x="7026275" y="3713163"/>
          <p14:tracePt t="21800" x="7000875" y="3687763"/>
          <p14:tracePt t="21804" x="6967538" y="3654425"/>
          <p14:tracePt t="21817" x="6924675" y="3611563"/>
          <p14:tracePt t="21820" x="6899275" y="3586163"/>
          <p14:tracePt t="21833" x="6881813" y="3552825"/>
          <p14:tracePt t="21836" x="6864350" y="3527425"/>
          <p14:tracePt t="21849" x="6838950" y="3492500"/>
          <p14:tracePt t="21852" x="6831013" y="3467100"/>
          <p14:tracePt t="21868" x="6823075" y="3449638"/>
          <p14:tracePt t="21882" x="6823075" y="3441700"/>
          <p14:tracePt t="21885" x="6813550" y="3441700"/>
          <p14:tracePt t="21916" x="6813550" y="3459163"/>
          <p14:tracePt t="21929" x="6813550" y="3509963"/>
          <p14:tracePt t="21933" x="6813550" y="3611563"/>
          <p14:tracePt t="21945" x="6813550" y="3713163"/>
          <p14:tracePt t="21950" x="6813550" y="3806825"/>
          <p14:tracePt t="21960" x="6813550" y="3892550"/>
          <p14:tracePt t="21966" x="6813550" y="3968750"/>
          <p14:tracePt t="21976" x="6813550" y="4019550"/>
          <p14:tracePt t="21982" x="6813550" y="4037013"/>
          <p14:tracePt t="21992" x="6813550" y="4044950"/>
          <p14:tracePt t="22057" x="6813550" y="4027488"/>
          <p14:tracePt t="22062" x="6813550" y="3994150"/>
          <p14:tracePt t="22072" x="6838950" y="3900488"/>
          <p14:tracePt t="22076" x="6864350" y="3781425"/>
          <p14:tracePt t="22089" x="6873875" y="3671888"/>
          <p14:tracePt t="22092" x="6873875" y="3568700"/>
          <p14:tracePt t="22105" x="6873875" y="3467100"/>
          <p14:tracePt t="22114" x="6873875" y="3398838"/>
          <p14:tracePt t="22120" x="6873875" y="3322638"/>
          <p14:tracePt t="22124" x="6864350" y="3263900"/>
          <p14:tracePt t="22137" x="6838950" y="3221038"/>
          <p14:tracePt t="22140" x="6831013" y="3186113"/>
          <p14:tracePt t="22153" x="6823075" y="3135313"/>
          <p14:tracePt t="22156" x="6813550" y="3127375"/>
          <p14:tracePt t="22185" x="6813550" y="3119438"/>
          <p14:tracePt t="22201" x="6848475" y="3101975"/>
          <p14:tracePt t="22205" x="6864350" y="3084513"/>
          <p14:tracePt t="22217" x="6932613" y="3067050"/>
          <p14:tracePt t="22220" x="7008813" y="3041650"/>
          <p14:tracePt t="22234" x="7127875" y="3025775"/>
          <p14:tracePt t="22236" x="7229475" y="3000375"/>
          <p14:tracePt t="22249" x="7315200" y="2990850"/>
          <p14:tracePt t="22252" x="7373938" y="2990850"/>
          <p14:tracePt t="22269" x="7426325" y="2990850"/>
          <p14:tracePt t="22286" x="7467600" y="3016250"/>
          <p14:tracePt t="22303" x="7493000" y="3067050"/>
          <p14:tracePt t="22317" x="7527925" y="3178175"/>
          <p14:tracePt t="22329" x="7545388" y="3254375"/>
          <p14:tracePt t="22334" x="7553325" y="3340100"/>
          <p14:tracePt t="22350" x="7553325" y="3517900"/>
          <p14:tracePt t="22362" x="7553325" y="3619500"/>
          <p14:tracePt t="22374" x="7553325" y="3748088"/>
          <p14:tracePt t="22376" x="7553325" y="3875088"/>
          <p14:tracePt t="22381" x="7535863" y="4002088"/>
          <p14:tracePt t="22392" x="7527925" y="4121150"/>
          <p14:tracePt t="22397" x="7502525" y="4214813"/>
          <p14:tracePt t="22409" x="7485063" y="4283075"/>
          <p14:tracePt t="22414" x="7442200" y="4333875"/>
          <p14:tracePt t="22424" x="7416800" y="4368800"/>
          <p14:tracePt t="22428" x="7373938" y="4394200"/>
          <p14:tracePt t="22440" x="7340600" y="4410075"/>
          <p14:tracePt t="22444" x="7297738" y="4435475"/>
          <p14:tracePt t="22456" x="7246938" y="4445000"/>
          <p14:tracePt t="22461" x="7204075" y="4445000"/>
          <p14:tracePt t="22477" x="7162800" y="4445000"/>
          <p14:tracePt t="22537" x="7170738" y="4427538"/>
          <p14:tracePt t="22542" x="7196138" y="4410075"/>
          <p14:tracePt t="22553" x="7256463" y="4368800"/>
          <p14:tracePt t="22558" x="7332663" y="4325938"/>
          <p14:tracePt t="22569" x="7426325" y="4275138"/>
          <p14:tracePt t="22573" x="7527925" y="4214813"/>
          <p14:tracePt t="22585" x="7646988" y="4156075"/>
          <p14:tracePt t="22588" x="7766050" y="4095750"/>
          <p14:tracePt t="22601" x="7918450" y="4027488"/>
          <p14:tracePt t="22605" x="8029575" y="3994150"/>
          <p14:tracePt t="22621" x="8232775" y="3943350"/>
          <p14:tracePt t="22636" x="8301038" y="3917950"/>
          <p14:tracePt t="22650" x="8308975" y="3917950"/>
          <p14:tracePt t="22668" x="8308975" y="3908425"/>
          <p14:tracePt t="22684" x="8301038" y="3875088"/>
          <p14:tracePt t="22705" x="8240713" y="3773488"/>
          <p14:tracePt t="22720" x="8181975" y="3713163"/>
          <p14:tracePt t="22736" x="8045450" y="3603625"/>
          <p14:tracePt t="22745" x="7969250" y="3543300"/>
          <p14:tracePt t="22750" x="7910513" y="3502025"/>
          <p14:tracePt t="22762" x="7832725" y="3449638"/>
          <p14:tracePt t="22768" x="7824788" y="3449638"/>
          <p14:tracePt t="22814" x="7824788" y="3467100"/>
          <p14:tracePt t="22818" x="7824788" y="3502025"/>
          <p14:tracePt t="22827" x="7824788" y="3568700"/>
          <p14:tracePt t="22833" x="7832725" y="3713163"/>
          <p14:tracePt t="22848" x="7850188" y="4146550"/>
          <p14:tracePt t="22860" x="7859713" y="4384675"/>
          <p14:tracePt t="22867" x="7859713" y="4589463"/>
          <p14:tracePt t="22876" x="7859713" y="4749800"/>
          <p14:tracePt t="22883" x="7875588" y="4843463"/>
          <p14:tracePt t="22895" x="7875588" y="4868863"/>
          <p14:tracePt t="22940" x="7885113" y="4852988"/>
          <p14:tracePt t="22945" x="7918450" y="4775200"/>
          <p14:tracePt t="22955" x="7961313" y="4648200"/>
          <p14:tracePt t="22959" x="8020050" y="4452938"/>
          <p14:tracePt t="22971" x="8080375" y="4224338"/>
          <p14:tracePt t="22976" x="8113713" y="3951288"/>
          <p14:tracePt t="22987" x="8147050" y="3679825"/>
          <p14:tracePt t="22991" x="8156575" y="3441700"/>
          <p14:tracePt t="23003" x="8156575" y="3289300"/>
          <p14:tracePt t="23007" x="8147050" y="3144838"/>
          <p14:tracePt t="23019" x="8121650" y="3041650"/>
          <p14:tracePt t="23023" x="8113713" y="2965450"/>
          <p14:tracePt t="23039" x="8113713" y="2957513"/>
          <p14:tracePt t="23102" x="8181975" y="2957513"/>
          <p14:tracePt t="23115" x="8240713" y="2957513"/>
          <p14:tracePt t="23120" x="8318500" y="2965450"/>
          <p14:tracePt t="23131" x="8402638" y="2990850"/>
          <p14:tracePt t="23134" x="8478838" y="3000375"/>
          <p14:tracePt t="23152" x="8615363" y="3041650"/>
          <p14:tracePt t="23167" x="8716963" y="3101975"/>
          <p14:tracePt t="23184" x="8767763" y="3160713"/>
          <p14:tracePt t="23195" x="8785225" y="3263900"/>
          <p14:tracePt t="23200" x="8802688" y="3365500"/>
          <p14:tracePt t="23211" x="8802688" y="3475038"/>
          <p14:tracePt t="23217" x="8802688" y="3594100"/>
          <p14:tracePt t="23226" x="8793163" y="3730625"/>
          <p14:tracePt t="23233" x="8785225" y="3857625"/>
          <p14:tracePt t="23243" x="8759825" y="4002088"/>
          <p14:tracePt t="23249" x="8734425" y="4130675"/>
          <p14:tracePt t="23259" x="8716963" y="4257675"/>
          <p14:tracePt t="23265" x="8691563" y="4376738"/>
          <p14:tracePt t="23275" x="8683625" y="4452938"/>
          <p14:tracePt t="23282" x="8674100" y="4495800"/>
          <p14:tracePt t="23360" x="8674100" y="4478338"/>
          <p14:tracePt t="23388" x="8683625" y="4333875"/>
          <p14:tracePt t="23407" x="8836025" y="4019550"/>
          <p14:tracePt t="23430" x="9048750" y="3730625"/>
          <p14:tracePt t="23434" x="9099550" y="3654425"/>
          <p14:tracePt t="23437" x="9142413" y="3578225"/>
          <p14:tracePt t="23449" x="9175750" y="3527425"/>
          <p14:tracePt t="23454" x="9201150" y="3492500"/>
          <p14:tracePt t="23484" x="9201150" y="3484563"/>
          <p14:tracePt t="23532" x="9201150" y="3509963"/>
          <p14:tracePt t="23541" x="9201150" y="3578225"/>
          <p14:tracePt t="23553" x="9201150" y="3773488"/>
          <p14:tracePt t="23569" x="9193213" y="3935413"/>
          <p14:tracePt t="23584" x="9175750" y="3986213"/>
          <p14:tracePt t="23675" x="9175750" y="3951288"/>
          <p14:tracePt t="23679" x="9183688" y="3935413"/>
          <p14:tracePt t="23692" x="9209088" y="3867150"/>
          <p14:tracePt t="23697" x="9218613" y="3806825"/>
          <p14:tracePt t="23706" x="9226550" y="3722688"/>
          <p14:tracePt t="23710" x="9236075" y="3646488"/>
          <p14:tracePt t="23726" x="9244013" y="3560763"/>
          <p14:tracePt t="23728" x="9244013" y="3484563"/>
          <p14:tracePt t="23739" x="9244013" y="3424238"/>
          <p14:tracePt t="23743" x="9244013" y="3373438"/>
          <p14:tracePt t="23756" x="9244013" y="3340100"/>
          <p14:tracePt t="23759" x="9244013" y="3330575"/>
          <p14:tracePt t="23771" x="9244013" y="3322638"/>
          <p14:tracePt t="23787" x="9269413" y="3314700"/>
          <p14:tracePt t="23791" x="9312275" y="3297238"/>
          <p14:tracePt t="23803" x="9388475" y="3263900"/>
          <p14:tracePt t="23807" x="9498013" y="3228975"/>
          <p14:tracePt t="23818" x="9642475" y="3203575"/>
          <p14:tracePt t="23823" x="9821863" y="3186113"/>
          <p14:tracePt t="23839" x="10085388" y="3195638"/>
          <p14:tracePt t="23850" x="10186988" y="3228975"/>
          <p14:tracePt t="23855" x="10271125" y="3279775"/>
          <p14:tracePt t="23867" x="10313988" y="3348038"/>
          <p14:tracePt t="23872" x="10339388" y="3424238"/>
          <p14:tracePt t="23882" x="10364788" y="3509963"/>
          <p14:tracePt t="23887" x="10364788" y="3611563"/>
          <p14:tracePt t="23900" x="10364788" y="3697288"/>
          <p14:tracePt t="23904" x="10348913" y="3798888"/>
          <p14:tracePt t="23916" x="10306050" y="3883025"/>
          <p14:tracePt t="23918" x="10245725" y="3976688"/>
          <p14:tracePt t="23932" x="10204450" y="4044950"/>
          <p14:tracePt t="23935" x="10161588" y="4095750"/>
          <p14:tracePt t="23948" x="10110788" y="4146550"/>
          <p14:tracePt t="23954" x="10059988" y="4189413"/>
          <p14:tracePt t="23967" x="9991725" y="4240213"/>
          <p14:tracePt t="23985" x="9956800" y="4265613"/>
          <p14:tracePt t="24028" x="9956800" y="4257675"/>
          <p14:tracePt t="24036" x="9956800" y="4240213"/>
          <p14:tracePt t="24043" x="9956800" y="4171950"/>
          <p14:tracePt t="24048" x="9983788" y="4052888"/>
          <p14:tracePt t="24058" x="10034588" y="3908425"/>
          <p14:tracePt t="24065" x="10085388" y="3730625"/>
          <p14:tracePt t="24076" x="10144125" y="3603625"/>
          <p14:tracePt t="24082" x="10194925" y="3484563"/>
          <p14:tracePt t="24091" x="10237788" y="3390900"/>
          <p14:tracePt t="24100" x="10245725" y="3382963"/>
          <p14:tracePt t="24107" x="10245725" y="3373438"/>
          <p14:tracePt t="24143" x="10245725" y="3398838"/>
          <p14:tracePt t="24155" x="10245725" y="3433763"/>
          <p14:tracePt t="24159" x="10245725" y="3517900"/>
          <p14:tracePt t="24172" x="10245725" y="3636963"/>
          <p14:tracePt t="24175" x="10237788" y="3730625"/>
          <p14:tracePt t="24187" x="10229850" y="3849688"/>
          <p14:tracePt t="24191" x="10212388" y="3935413"/>
          <p14:tracePt t="24203" x="10194925" y="3994150"/>
          <p14:tracePt t="24207" x="10194925" y="4002088"/>
          <p14:tracePt t="24272" x="10194925" y="3994150"/>
          <p14:tracePt t="24283" x="10179050" y="3968750"/>
          <p14:tracePt t="24287" x="10136188" y="3892550"/>
          <p14:tracePt t="24299" x="10075863" y="3816350"/>
          <p14:tracePt t="24304" x="10025063" y="3730625"/>
          <p14:tracePt t="24317" x="9966325" y="3671888"/>
          <p14:tracePt t="24320" x="9931400" y="3629025"/>
          <p14:tracePt t="24337" x="9915525" y="3619500"/>
          <p14:tracePt t="24365" x="9948863" y="3594100"/>
          <p14:tracePt t="24369" x="10025063" y="3560763"/>
          <p14:tracePt t="24386" x="10399713" y="3467100"/>
          <p14:tracePt t="24397" x="10671175" y="3433763"/>
          <p14:tracePt t="24399" x="10942638" y="3424238"/>
          <p14:tracePt t="24414" x="11096625" y="3424238"/>
          <p14:tracePt t="24417" x="11241088" y="3433763"/>
          <p14:tracePt t="24435" x="11401425" y="3535363"/>
          <p14:tracePt t="24448" x="11469688" y="3705225"/>
          <p14:tracePt t="24461" x="11477625" y="3816350"/>
          <p14:tracePt t="24466" x="11495088" y="3943350"/>
          <p14:tracePt t="24478" x="11495088" y="4087813"/>
          <p14:tracePt t="24483" x="11477625" y="4214813"/>
          <p14:tracePt t="24493" x="11452225" y="4341813"/>
          <p14:tracePt t="24498" x="11436350" y="4460875"/>
          <p14:tracePt t="24508" x="11401425" y="4572000"/>
          <p14:tracePt t="24514" x="11350625" y="4673600"/>
          <p14:tracePt t="24525" x="11291888" y="4784725"/>
          <p14:tracePt t="24530" x="11241088" y="4860925"/>
          <p14:tracePt t="24541" x="11180763" y="4929188"/>
          <p14:tracePt t="24548" x="11104563" y="4979988"/>
          <p14:tracePt t="24557" x="11010900" y="5038725"/>
          <p14:tracePt t="24561" x="10926763" y="5073650"/>
          <p14:tracePt t="24573" x="10833100" y="5106988"/>
          <p14:tracePt t="24576" x="10739438" y="5116513"/>
          <p14:tracePt t="24588" x="10534650" y="5106988"/>
          <p14:tracePt t="24592" x="10339388" y="5064125"/>
          <p14:tracePt t="24606" x="10110788" y="5005388"/>
          <p14:tracePt t="24610" x="9956800" y="4954588"/>
          <p14:tracePt t="24620" x="9745663" y="4868863"/>
          <p14:tracePt t="24623" x="9566275" y="4792663"/>
          <p14:tracePt t="24636" x="9371013" y="4708525"/>
          <p14:tracePt t="24640" x="9244013" y="4648200"/>
          <p14:tracePt t="24653" x="9124950" y="4589463"/>
          <p14:tracePt t="24658" x="9023350" y="4546600"/>
          <p14:tracePt t="24670" x="8929688" y="4513263"/>
          <p14:tracePt t="24674" x="8869363" y="4478338"/>
          <p14:tracePt t="24685" x="8818563" y="4460875"/>
          <p14:tracePt t="24701" x="8810625" y="4460875"/>
          <p14:tracePt t="24753" x="8802688" y="4460875"/>
          <p14:tracePt t="24767" x="8785225" y="4452938"/>
          <p14:tracePt t="24773" x="8767763" y="4445000"/>
          <p14:tracePt t="24785" x="8734425" y="4427538"/>
          <p14:tracePt t="24797" x="8716963" y="4419600"/>
          <p14:tracePt t="24801" x="8691563" y="4419600"/>
          <p14:tracePt t="24817" x="8658225" y="4402138"/>
          <p14:tracePt t="24833" x="8615363" y="4402138"/>
          <p14:tracePt t="24850" x="8572500" y="4394200"/>
          <p14:tracePt t="24867" x="8470900" y="4376738"/>
          <p14:tracePt t="24879" x="8410575" y="4359275"/>
          <p14:tracePt t="24883" x="8359775" y="4341813"/>
          <p14:tracePt t="24897" x="8326438" y="4333875"/>
          <p14:tracePt t="24901" x="8301038" y="4325938"/>
          <p14:tracePt t="24910" x="8291513" y="4316413"/>
          <p14:tracePt t="24916" x="8266113" y="4300538"/>
          <p14:tracePt t="24925" x="8240713" y="4300538"/>
          <p14:tracePt t="24930" x="8215313" y="4283075"/>
          <p14:tracePt t="24944" x="8181975" y="4265613"/>
          <p14:tracePt t="24949" x="8147050" y="4232275"/>
          <p14:tracePt t="24956" x="8121650" y="4232275"/>
          <p14:tracePt t="24961" x="8088313" y="4214813"/>
          <p14:tracePt t="24974" x="8062913" y="4206875"/>
          <p14:tracePt t="24977" x="8054975" y="4197350"/>
          <p14:tracePt t="24989" x="8037513" y="4197350"/>
          <p14:tracePt t="24992" x="8029575" y="4189413"/>
          <p14:tracePt t="25009" x="8012113" y="4181475"/>
          <p14:tracePt t="25022" x="8004175" y="4181475"/>
          <p14:tracePt t="25025" x="7994650" y="4181475"/>
          <p14:tracePt t="25037" x="7951788" y="4164013"/>
          <p14:tracePt t="25041" x="7918450" y="4156075"/>
          <p14:tracePt t="25053" x="7893050" y="4156075"/>
          <p14:tracePt t="25057" x="7842250" y="4138613"/>
          <p14:tracePt t="25069" x="7816850" y="4138613"/>
          <p14:tracePt t="25073" x="7791450" y="4130675"/>
          <p14:tracePt t="25085" x="7740650" y="4113213"/>
          <p14:tracePt t="25088" x="7697788" y="4105275"/>
          <p14:tracePt t="25101" x="7629525" y="4087813"/>
          <p14:tracePt t="25105" x="7570788" y="4079875"/>
          <p14:tracePt t="25118" x="7510463" y="4052888"/>
          <p14:tracePt t="25121" x="7426325" y="4037013"/>
          <p14:tracePt t="25137" x="7400925" y="4027488"/>
          <p14:tracePt t="25213" x="7434263" y="4011613"/>
          <p14:tracePt t="25217" x="7518400" y="3994150"/>
          <p14:tracePt t="25229" x="7654925" y="3968750"/>
          <p14:tracePt t="25233" x="7816850" y="3925888"/>
          <p14:tracePt t="25246" x="8012113" y="3883025"/>
          <p14:tracePt t="25251" x="8291513" y="3816350"/>
          <p14:tracePt t="25266" x="8886825" y="3705225"/>
          <p14:tracePt t="25277" x="9167813" y="3654425"/>
          <p14:tracePt t="25283" x="9413875" y="3619500"/>
          <p14:tracePt t="25294" x="9591675" y="3611563"/>
          <p14:tracePt t="25299" x="9771063" y="3611563"/>
          <p14:tracePt t="25309" x="9906000" y="3611563"/>
          <p14:tracePt t="25314" x="10042525" y="3611563"/>
          <p14:tracePt t="25326" x="10136188" y="3619500"/>
          <p14:tracePt t="25332" x="10229850" y="3646488"/>
          <p14:tracePt t="25341" x="10237788" y="3654425"/>
          <p14:tracePt t="25350" x="10255250" y="3662363"/>
          <p14:tracePt t="25357" x="10263188" y="3662363"/>
          <p14:tracePt t="28661" x="10263188" y="3654425"/>
          <p14:tracePt t="28666" x="10263188" y="3646488"/>
          <p14:tracePt t="28678" x="10220325" y="3484563"/>
          <p14:tracePt t="28681" x="10161588" y="3355975"/>
          <p14:tracePt t="28697" x="9710738" y="3008313"/>
          <p14:tracePt t="28711" x="9413875" y="2881313"/>
          <p14:tracePt t="28714" x="9117013" y="2778125"/>
          <p14:tracePt t="28725" x="8836025" y="2711450"/>
          <p14:tracePt t="28730" x="8555038" y="2660650"/>
          <p14:tracePt t="28742" x="8283575" y="2651125"/>
          <p14:tracePt t="28746" x="7994650" y="2633663"/>
          <p14:tracePt t="28761" x="7289800" y="2617788"/>
          <p14:tracePt t="28774" x="6915150" y="2617788"/>
          <p14:tracePt t="28780" x="6534150" y="2592388"/>
          <p14:tracePt t="28790" x="6184900" y="2574925"/>
          <p14:tracePt t="28796" x="5862638" y="2557463"/>
          <p14:tracePt t="28805" x="5538788" y="2541588"/>
          <p14:tracePt t="28809" x="5216525" y="2524125"/>
          <p14:tracePt t="28821" x="4919663" y="2506663"/>
          <p14:tracePt t="28824" x="4656138" y="2498725"/>
          <p14:tracePt t="28837" x="4410075" y="2463800"/>
          <p14:tracePt t="28842" x="4205288" y="2422525"/>
          <p14:tracePt t="28857" x="3933825" y="2354263"/>
          <p14:tracePt t="28868" x="3822700" y="2311400"/>
          <p14:tracePt t="28871" x="3729038" y="2293938"/>
          <p14:tracePt t="28886" x="3687763" y="2278063"/>
          <p14:tracePt t="28895" x="3652838" y="2268538"/>
          <p14:tracePt t="28905" x="3636963" y="2268538"/>
          <p14:tracePt t="28917" x="3627438" y="2268538"/>
          <p14:tracePt t="28921" x="3619500" y="2286000"/>
          <p14:tracePt t="28933" x="3594100" y="2319338"/>
          <p14:tracePt t="28937" x="3568700" y="2344738"/>
          <p14:tracePt t="28948" x="3543300" y="2379663"/>
          <p14:tracePt t="28952" x="3508375" y="2422525"/>
          <p14:tracePt t="28965" x="3482975" y="2430463"/>
          <p14:tracePt t="28969" x="3406775" y="2481263"/>
          <p14:tracePt t="28985" x="3127375" y="2582863"/>
          <p14:tracePt t="29000" x="2803525" y="2643188"/>
          <p14:tracePt t="29014" x="2641600" y="2660650"/>
          <p14:tracePt t="29016" x="2471738" y="2660650"/>
          <p14:tracePt t="29030" x="2336800" y="2660650"/>
          <p14:tracePt t="29034" x="2208213" y="2660650"/>
          <p14:tracePt t="29048" x="2047875" y="2651125"/>
          <p14:tracePt t="29063" x="2038350" y="2651125"/>
          <p14:tracePt t="29196" x="2022475" y="2651125"/>
          <p14:tracePt t="29209" x="1962150" y="2651125"/>
          <p14:tracePt t="29221" x="1928813" y="2651125"/>
          <p14:tracePt t="29225" x="1885950" y="2651125"/>
          <p14:tracePt t="29238" x="1860550" y="2651125"/>
          <p14:tracePt t="29241" x="1852613" y="2651125"/>
          <p14:tracePt t="29323" x="1860550" y="2625725"/>
          <p14:tracePt t="29334" x="1885950" y="2608263"/>
          <p14:tracePt t="29340" x="1903413" y="2600325"/>
          <p14:tracePt t="29351" x="1928813" y="2574925"/>
          <p14:tracePt t="29354" x="1936750" y="2566988"/>
          <p14:tracePt t="29364" x="1954213" y="2549525"/>
          <p14:tracePt t="29368" x="1962150" y="2541588"/>
          <p14:tracePt t="29381" x="1971675" y="2532063"/>
          <p14:tracePt t="34441" x="1987550" y="2524125"/>
          <p14:tracePt t="34445" x="1997075" y="2516188"/>
          <p14:tracePt t="34461" x="2200275" y="2405063"/>
          <p14:tracePt t="34478" x="2778125" y="2209800"/>
          <p14:tracePt t="34489" x="3033713" y="2141538"/>
          <p14:tracePt t="34493" x="3194050" y="2116138"/>
          <p14:tracePt t="34503" x="3322638" y="2108200"/>
          <p14:tracePt t="34508" x="3424238" y="2108200"/>
          <p14:tracePt t="34522" x="3525838" y="2133600"/>
          <p14:tracePt t="34528" x="3627438" y="2149475"/>
          <p14:tracePt t="34537" x="3756025" y="2192338"/>
          <p14:tracePt t="34542" x="3890963" y="2235200"/>
          <p14:tracePt t="34552" x="4052888" y="2286000"/>
          <p14:tracePt t="34559" x="4248150" y="2379663"/>
          <p14:tracePt t="34568" x="4443413" y="2481263"/>
          <p14:tracePt t="34572" x="4630738" y="2582863"/>
          <p14:tracePt t="34585" x="4826000" y="2686050"/>
          <p14:tracePt t="34589" x="5013325" y="2762250"/>
          <p14:tracePt t="34601" x="5165725" y="2820988"/>
          <p14:tracePt t="34605" x="5302250" y="2871788"/>
          <p14:tracePt t="34618" x="5403850" y="2906713"/>
          <p14:tracePt t="34620" x="5487988" y="2940050"/>
          <p14:tracePt t="34634" x="5565775" y="2957513"/>
          <p14:tracePt t="34637" x="5607050" y="2974975"/>
          <p14:tracePt t="34648" x="5616575" y="2974975"/>
          <p14:tracePt t="34712" x="5616575" y="2990850"/>
          <p14:tracePt t="34729" x="5616575" y="3016250"/>
          <p14:tracePt t="34735" x="5624513" y="3059113"/>
          <p14:tracePt t="34745" x="5641975" y="3109913"/>
          <p14:tracePt t="34750" x="5657850" y="3127375"/>
          <p14:tracePt t="34761" x="5683250" y="3178175"/>
          <p14:tracePt t="34764" x="5743575" y="3254375"/>
          <p14:tracePt t="34776" x="5794375" y="3305175"/>
          <p14:tracePt t="34780" x="5870575" y="3373438"/>
          <p14:tracePt t="34800" x="6032500" y="3484563"/>
          <p14:tracePt t="34818" x="6184900" y="3560763"/>
          <p14:tracePt t="34827" x="6245225" y="3568700"/>
          <p14:tracePt t="34830" x="6286500" y="3586163"/>
          <p14:tracePt t="34843" x="6321425" y="3586163"/>
          <p14:tracePt t="34846" x="6354763" y="3586163"/>
          <p14:tracePt t="34861" x="6380163" y="3568700"/>
          <p14:tracePt t="34878" x="6423025" y="3543300"/>
          <p14:tracePt t="34895" x="6483350" y="3517900"/>
          <p14:tracePt t="34911" x="6534150" y="3492500"/>
          <p14:tracePt t="34927" x="6550025" y="3492500"/>
          <p14:tracePt t="34972" x="6559550" y="3492500"/>
          <p14:tracePt t="34988" x="6567488" y="3492500"/>
          <p14:tracePt t="34992" x="6575425" y="3492500"/>
          <p14:tracePt t="35003" x="6592888" y="3492500"/>
          <p14:tracePt t="35008" x="6600825" y="3492500"/>
          <p14:tracePt t="35020" x="6635750" y="3492500"/>
          <p14:tracePt t="35026" x="6669088" y="3492500"/>
          <p14:tracePt t="35034" x="6711950" y="3492500"/>
          <p14:tracePt t="35039" x="6780213" y="3492500"/>
          <p14:tracePt t="35053" x="6848475" y="3492500"/>
          <p14:tracePt t="35056" x="6924675" y="3492500"/>
          <p14:tracePt t="35068" x="6992938" y="3492500"/>
          <p14:tracePt t="35071" x="7051675" y="3484563"/>
          <p14:tracePt t="35083" x="7112000" y="3467100"/>
          <p14:tracePt t="35086" x="7178675" y="3449638"/>
          <p14:tracePt t="35099" x="7221538" y="3441700"/>
          <p14:tracePt t="35102" x="7264400" y="3433763"/>
          <p14:tracePt t="35116" x="7297738" y="3416300"/>
          <p14:tracePt t="35119" x="7315200" y="3416300"/>
          <p14:tracePt t="35131" x="7323138" y="3408363"/>
          <p14:tracePt t="35135" x="7332663" y="3408363"/>
          <p14:tracePt t="35327" x="7289800" y="3408363"/>
          <p14:tracePt t="35339" x="7229475" y="3408363"/>
          <p14:tracePt t="35344" x="7137400" y="3408363"/>
          <p14:tracePt t="35355" x="7018338" y="3408363"/>
          <p14:tracePt t="35360" x="6907213" y="3408363"/>
          <p14:tracePt t="35370" x="6780213" y="3408363"/>
          <p14:tracePt t="35375" x="6653213" y="3408363"/>
          <p14:tracePt t="35387" x="6542088" y="3408363"/>
          <p14:tracePt t="35392" x="6440488" y="3408363"/>
          <p14:tracePt t="35403" x="6354763" y="3408363"/>
          <p14:tracePt t="35411" x="6270625" y="3408363"/>
          <p14:tracePt t="35418" x="6202363" y="3408363"/>
          <p14:tracePt t="35425" x="6126163" y="3398838"/>
          <p14:tracePt t="35435" x="6065838" y="3398838"/>
          <p14:tracePt t="35439" x="6007100" y="3390900"/>
          <p14:tracePt t="35452" x="5956300" y="3390900"/>
          <p14:tracePt t="35456" x="5895975" y="3382963"/>
          <p14:tracePt t="35467" x="5837238" y="3365500"/>
          <p14:tracePt t="35472" x="5776913" y="3365500"/>
          <p14:tracePt t="35482" x="5718175" y="3365500"/>
          <p14:tracePt t="35486" x="5657850" y="3355975"/>
          <p14:tracePt t="35498" x="5616575" y="3355975"/>
          <p14:tracePt t="35503" x="5599113" y="3348038"/>
          <p14:tracePt t="35513" x="5591175" y="3348038"/>
          <p14:tracePt t="36566" x="5565775" y="3348038"/>
          <p14:tracePt t="36570" x="5556250" y="3348038"/>
          <p14:tracePt t="36581" x="5472113" y="3322638"/>
          <p14:tracePt t="36586" x="5368925" y="3305175"/>
          <p14:tracePt t="36597" x="5224463" y="3271838"/>
          <p14:tracePt t="36601" x="5080000" y="3228975"/>
          <p14:tracePt t="36613" x="4935538" y="3186113"/>
          <p14:tracePt t="36617" x="4783138" y="3119438"/>
          <p14:tracePt t="36628" x="4621213" y="3051175"/>
          <p14:tracePt t="36632" x="4468813" y="2990850"/>
          <p14:tracePt t="36645" x="4306888" y="2922588"/>
          <p14:tracePt t="36650" x="4154488" y="2855913"/>
          <p14:tracePt t="36664" x="3890963" y="2752725"/>
          <p14:tracePt t="36678" x="3789363" y="2711450"/>
          <p14:tracePt t="36680" x="3695700" y="2693988"/>
          <p14:tracePt t="36694" x="3627438" y="2668588"/>
          <p14:tracePt t="36696" x="3576638" y="2651125"/>
          <p14:tracePt t="36710" x="3525838" y="2633663"/>
          <p14:tracePt t="36713" x="3482975" y="2617788"/>
          <p14:tracePt t="36726" x="3432175" y="2608263"/>
          <p14:tracePt t="36730" x="3389313" y="2592388"/>
          <p14:tracePt t="36742" x="3330575" y="2582863"/>
          <p14:tracePt t="36746" x="3254375" y="2582863"/>
          <p14:tracePt t="36758" x="3203575" y="2582863"/>
          <p14:tracePt t="36760" x="3143250" y="2582863"/>
          <p14:tracePt t="36777" x="3067050" y="2582863"/>
          <p14:tracePt t="36795" x="3041650" y="2582863"/>
          <p14:tracePt t="36805" x="3024188" y="2582863"/>
          <p14:tracePt t="36810" x="3016250" y="2582863"/>
          <p14:tracePt t="36821" x="2990850" y="2582863"/>
          <p14:tracePt t="36826" x="2965450" y="2582863"/>
          <p14:tracePt t="36837" x="2955925" y="2582863"/>
          <p14:tracePt t="36841" x="2922588" y="2582863"/>
          <p14:tracePt t="36854" x="2897188" y="2574925"/>
          <p14:tracePt t="36860" x="2863850" y="2566988"/>
          <p14:tracePt t="36869" x="2828925" y="2549525"/>
          <p14:tracePt t="36875" x="2786063" y="2532063"/>
          <p14:tracePt t="36885" x="2735263" y="2516188"/>
          <p14:tracePt t="36892" x="2676525" y="2481263"/>
          <p14:tracePt t="36901" x="2625725" y="2463800"/>
          <p14:tracePt t="36908" x="2590800" y="2447925"/>
          <p14:tracePt t="36918" x="2557463" y="2430463"/>
          <p14:tracePt t="36921" x="2524125" y="2422525"/>
          <p14:tracePt t="36933" x="2506663" y="2422525"/>
          <p14:tracePt t="36937" x="2497138" y="2422525"/>
          <p14:tracePt t="36948" x="2481263" y="2422525"/>
          <p14:tracePt t="36952" x="2455863" y="2422525"/>
          <p14:tracePt t="36965" x="2438400" y="2422525"/>
          <p14:tracePt t="36969" x="2405063" y="2430463"/>
          <p14:tracePt t="36981" x="2379663" y="2438400"/>
          <p14:tracePt t="36987" x="2352675" y="2447925"/>
          <p14:tracePt t="36997" x="2319338" y="2463800"/>
          <p14:tracePt t="37000" x="2311400" y="2473325"/>
          <p14:tracePt t="37012" x="2301875" y="2481263"/>
          <p14:tracePt t="37016" x="2293938" y="2481263"/>
          <p14:tracePt t="37525" x="2293938" y="2473325"/>
          <p14:tracePt t="37533" x="2293938" y="2447925"/>
          <p14:tracePt t="37538" x="2293938" y="2430463"/>
          <p14:tracePt t="37550" x="2293938" y="2387600"/>
          <p14:tracePt t="37555" x="2293938" y="2354263"/>
          <p14:tracePt t="37574" x="2293938" y="2293938"/>
          <p14:tracePt t="37583" x="2286000" y="2278063"/>
          <p14:tracePt t="37587" x="2276475" y="2268538"/>
          <p14:tracePt t="37599" x="2276475" y="2252663"/>
          <p14:tracePt t="37603" x="2276475" y="2243138"/>
          <p14:tracePt t="37615" x="2268538" y="2243138"/>
          <p14:tracePt t="38393" x="2344738" y="2243138"/>
          <p14:tracePt t="38399" x="2430463" y="2252663"/>
          <p14:tracePt t="38411" x="2940050" y="2447925"/>
          <p14:tracePt t="38423" x="3244850" y="2608263"/>
          <p14:tracePt t="38426" x="3508375" y="2778125"/>
          <p14:tracePt t="38444" x="3916363" y="3160713"/>
          <p14:tracePt t="38460" x="4086225" y="3586163"/>
          <p14:tracePt t="38476" x="4154488" y="3968750"/>
          <p14:tracePt t="38491" x="4162425" y="4325938"/>
          <p14:tracePt t="38504" x="4162425" y="4470400"/>
          <p14:tracePt t="38509" x="4162425" y="4622800"/>
          <p14:tracePt t="38520" x="4129088" y="4749800"/>
          <p14:tracePt t="38531" x="4078288" y="4868863"/>
          <p14:tracePt t="38535" x="4035425" y="4972050"/>
          <p14:tracePt t="38538" x="3967163" y="5056188"/>
          <p14:tracePt t="38549" x="3900488" y="5132388"/>
          <p14:tracePt t="38555" x="3832225" y="5175250"/>
          <p14:tracePt t="38566" x="3771900" y="5218113"/>
          <p14:tracePt t="38574" x="3721100" y="5251450"/>
          <p14:tracePt t="38584" x="3687763" y="5268913"/>
          <p14:tracePt t="38587" x="3678238" y="5268913"/>
          <p14:tracePt t="39247" x="3695700" y="5251450"/>
          <p14:tracePt t="39262" x="3771900" y="5200650"/>
          <p14:tracePt t="39274" x="3865563" y="5157788"/>
          <p14:tracePt t="39277" x="3959225" y="5116513"/>
          <p14:tracePt t="39288" x="4044950" y="5064125"/>
          <p14:tracePt t="39292" x="4146550" y="5030788"/>
          <p14:tracePt t="39310" x="4359275" y="4937125"/>
          <p14:tracePt t="39322" x="4460875" y="4894263"/>
          <p14:tracePt t="39326" x="4570413" y="4868863"/>
          <p14:tracePt t="39337" x="4673600" y="4852988"/>
          <p14:tracePt t="39342" x="4765675" y="4827588"/>
          <p14:tracePt t="39355" x="4851400" y="4802188"/>
          <p14:tracePt t="39359" x="4927600" y="4784725"/>
          <p14:tracePt t="39369" x="5003800" y="4759325"/>
          <p14:tracePt t="39375" x="5046663" y="4741863"/>
          <p14:tracePt t="39384" x="5114925" y="4708525"/>
          <p14:tracePt t="39389" x="5173663" y="4683125"/>
          <p14:tracePt t="39400" x="5249863" y="4657725"/>
          <p14:tracePt t="39407" x="5310188" y="4640263"/>
          <p14:tracePt t="39417" x="5368925" y="4614863"/>
          <p14:tracePt t="39424" x="5429250" y="4605338"/>
          <p14:tracePt t="39433" x="5487988" y="4597400"/>
          <p14:tracePt t="39437" x="5548313" y="4589463"/>
          <p14:tracePt t="39449" x="5599113" y="4579938"/>
          <p14:tracePt t="39452" x="5657850" y="4572000"/>
          <p14:tracePt t="39464" x="5718175" y="4554538"/>
          <p14:tracePt t="39468" x="5776913" y="4564063"/>
          <p14:tracePt t="39481" x="5837238" y="4564063"/>
          <p14:tracePt t="39485" x="5888038" y="4564063"/>
          <p14:tracePt t="39497" x="5930900" y="4564063"/>
          <p14:tracePt t="39501" x="5981700" y="4564063"/>
          <p14:tracePt t="39513" x="6024563" y="4564063"/>
          <p14:tracePt t="39517" x="6083300" y="4564063"/>
          <p14:tracePt t="39529" x="6134100" y="4564063"/>
          <p14:tracePt t="39537" x="6194425" y="4564063"/>
          <p14:tracePt t="39544" x="6253163" y="4564063"/>
          <p14:tracePt t="39547" x="6311900" y="4564063"/>
          <p14:tracePt t="39560" x="6380163" y="4572000"/>
          <p14:tracePt t="39563" x="6440488" y="4579938"/>
          <p14:tracePt t="39576" x="6516688" y="4589463"/>
          <p14:tracePt t="39581" x="6592888" y="4605338"/>
          <p14:tracePt t="39594" x="6661150" y="4614863"/>
          <p14:tracePt t="39595" x="6719888" y="4622800"/>
          <p14:tracePt t="39607" x="6780213" y="4640263"/>
          <p14:tracePt t="39612" x="6848475" y="4665663"/>
          <p14:tracePt t="39629" x="6958013" y="4716463"/>
          <p14:tracePt t="39641" x="7000875" y="4741863"/>
          <p14:tracePt t="39646" x="7043738" y="4759325"/>
          <p14:tracePt t="39657" x="7059613" y="4784725"/>
          <p14:tracePt t="39660" x="7085013" y="4810125"/>
          <p14:tracePt t="39672" x="7112000" y="4835525"/>
          <p14:tracePt t="39676" x="7119938" y="4852988"/>
          <p14:tracePt t="39694" x="7127875" y="4886325"/>
          <p14:tracePt t="39708" x="7127875" y="4903788"/>
          <p14:tracePt t="40265" x="7170738" y="4886325"/>
          <p14:tracePt t="40283" x="7213600" y="4852988"/>
          <p14:tracePt t="40288" x="7264400" y="4810125"/>
          <p14:tracePt t="40298" x="7358063" y="4733925"/>
          <p14:tracePt t="40302" x="7451725" y="4640263"/>
          <p14:tracePt t="40315" x="7535863" y="4546600"/>
          <p14:tracePt t="40321" x="7629525" y="4435475"/>
          <p14:tracePt t="40331" x="7715250" y="4316413"/>
          <p14:tracePt t="40335" x="7781925" y="4181475"/>
          <p14:tracePt t="40347" x="7859713" y="4044950"/>
          <p14:tracePt t="40351" x="7918450" y="3908425"/>
          <p14:tracePt t="40363" x="7951788" y="3781425"/>
          <p14:tracePt t="40367" x="7994650" y="3636963"/>
          <p14:tracePt t="40379" x="8012113" y="3502025"/>
          <p14:tracePt t="40383" x="8029575" y="3340100"/>
          <p14:tracePt t="40394" x="8029575" y="3170238"/>
          <p14:tracePt t="40398" x="8020050" y="2990850"/>
          <p14:tracePt t="40410" x="7977188" y="2787650"/>
          <p14:tracePt t="40415" x="7910513" y="2608263"/>
          <p14:tracePt t="40427" x="7816850" y="2397125"/>
          <p14:tracePt t="40431" x="7697788" y="2192338"/>
          <p14:tracePt t="40443" x="7570788" y="2039938"/>
          <p14:tracePt t="40446" x="7426325" y="1878013"/>
          <p14:tracePt t="40461" x="7289800" y="1741488"/>
          <p14:tracePt t="40463" x="7178675" y="1649413"/>
          <p14:tracePt t="40478" x="7051675" y="1530350"/>
          <p14:tracePt t="40496" x="7043738" y="1520825"/>
          <p14:tracePt t="42145" x="7043738" y="1546225"/>
          <p14:tracePt t="42158" x="7043738" y="1606550"/>
          <p14:tracePt t="42161" x="7043738" y="1649413"/>
          <p14:tracePt t="42176" x="7043738" y="1751013"/>
          <p14:tracePt t="42190" x="7043738" y="1784350"/>
          <p14:tracePt t="42193" x="7043738" y="1809750"/>
          <p14:tracePt t="42210" x="7043738" y="1835150"/>
          <p14:tracePt t="42252" x="7043738" y="1844675"/>
          <p14:tracePt t="42301" x="7043738" y="1852613"/>
          <p14:tracePt t="42318" x="7043738" y="1860550"/>
          <p14:tracePt t="42321" x="7043738" y="1870075"/>
          <p14:tracePt t="42338" x="7043738" y="1885950"/>
          <p14:tracePt t="45478" x="7043738" y="1903413"/>
          <p14:tracePt t="45492" x="7034213" y="1928813"/>
          <p14:tracePt t="45496" x="7034213" y="1938338"/>
          <p14:tracePt t="45509" x="7026275" y="1946275"/>
          <p14:tracePt t="45517" x="7026275" y="1963738"/>
          <p14:tracePt t="45524" x="7026275" y="1971675"/>
          <p14:tracePt t="45528" x="7026275" y="1979613"/>
          <p14:tracePt t="45540" x="7026275" y="1997075"/>
          <p14:tracePt t="45544" x="7026275" y="2014538"/>
          <p14:tracePt t="45557" x="7018338" y="2022475"/>
          <p14:tracePt t="45561" x="7008813" y="2039938"/>
          <p14:tracePt t="45574" x="7000875" y="2065338"/>
          <p14:tracePt t="45583" x="6983413" y="2090738"/>
          <p14:tracePt t="45588" x="6958013" y="2124075"/>
          <p14:tracePt t="45591" x="6942138" y="2149475"/>
          <p14:tracePt t="45603" x="6907213" y="2184400"/>
          <p14:tracePt t="45607" x="6873875" y="2217738"/>
          <p14:tracePt t="45621" x="6813550" y="2278063"/>
          <p14:tracePt t="45623" x="6797675" y="2293938"/>
          <p14:tracePt t="45641" x="6686550" y="2405063"/>
          <p14:tracePt t="45654" x="6592888" y="2498725"/>
          <p14:tracePt t="45659" x="6491288" y="2582863"/>
          <p14:tracePt t="45670" x="6364288" y="2693988"/>
          <p14:tracePt t="45675" x="6235700" y="2795588"/>
          <p14:tracePt t="45685" x="6116638" y="2889250"/>
          <p14:tracePt t="45689" x="6024563" y="2982913"/>
          <p14:tracePt t="45706" x="5895975" y="3127375"/>
          <p14:tracePt t="45722" x="5853113" y="3195638"/>
          <p14:tracePt t="45741" x="5837238" y="3211513"/>
          <p14:tracePt t="45744" x="5827713" y="3221038"/>
          <p14:tracePt t="46079" x="5819775" y="3221038"/>
          <p14:tracePt t="46093" x="5768975" y="3238500"/>
          <p14:tracePt t="46097" x="5708650" y="3279775"/>
          <p14:tracePt t="46108" x="5591175" y="3355975"/>
          <p14:tracePt t="46112" x="5454650" y="3433763"/>
          <p14:tracePt t="46125" x="5327650" y="3492500"/>
          <p14:tracePt t="46128" x="5191125" y="3560763"/>
          <p14:tracePt t="46141" x="5054600" y="3619500"/>
          <p14:tracePt t="46144" x="4902200" y="3697288"/>
          <p14:tracePt t="46157" x="4765675" y="3773488"/>
          <p14:tracePt t="46159" x="4613275" y="3841750"/>
          <p14:tracePt t="46172" x="4443413" y="3935413"/>
          <p14:tracePt t="46176" x="4273550" y="4019550"/>
          <p14:tracePt t="46191" x="4086225" y="4121150"/>
          <p14:tracePt t="46194" x="3883025" y="4249738"/>
          <p14:tracePt t="46206" x="3687763" y="4368800"/>
          <p14:tracePt t="46209" x="3482975" y="4495800"/>
          <p14:tracePt t="46222" x="3313113" y="4589463"/>
          <p14:tracePt t="46223" x="3168650" y="4683125"/>
          <p14:tracePt t="46241" x="2897188" y="4835525"/>
          <p14:tracePt t="46258" x="2701925" y="4937125"/>
          <p14:tracePt t="46272" x="2565400" y="5013325"/>
          <p14:tracePt t="46288" x="2497138" y="5030788"/>
          <p14:tracePt t="46292" x="2463800" y="5056188"/>
          <p14:tracePt t="46307" x="2420938" y="5064125"/>
          <p14:tracePt t="46323" x="2413000" y="5064125"/>
          <p14:tracePt t="46387" x="2430463" y="5064125"/>
          <p14:tracePt t="46399" x="2446338" y="5064125"/>
          <p14:tracePt t="46405" x="2463800" y="5064125"/>
          <p14:tracePt t="46415" x="2489200" y="5064125"/>
          <p14:tracePt t="46420" x="2506663" y="5064125"/>
          <p14:tracePt t="46430" x="2514600" y="5064125"/>
          <p14:tracePt t="46437" x="2540000" y="5064125"/>
          <p14:tracePt t="46447" x="2549525" y="5073650"/>
          <p14:tracePt t="46454" x="2549525" y="5099050"/>
          <p14:tracePt t="46463" x="2549525" y="5141913"/>
          <p14:tracePt t="46467" x="2549525" y="5157788"/>
          <p14:tracePt t="46478" x="2549525" y="5200650"/>
          <p14:tracePt t="46483" x="2549525" y="5276850"/>
          <p14:tracePt t="46495" x="2549525" y="5327650"/>
          <p14:tracePt t="46499" x="2549525" y="5405438"/>
          <p14:tracePt t="46511" x="2549525" y="5472113"/>
          <p14:tracePt t="46515" x="2549525" y="5532438"/>
          <p14:tracePt t="46527" x="2540000" y="5591175"/>
          <p14:tracePt t="46531" x="2532063" y="5641975"/>
          <p14:tracePt t="46543" x="2514600" y="5684838"/>
          <p14:tracePt t="46547" x="2497138" y="5719763"/>
          <p14:tracePt t="46559" x="2481263" y="5735638"/>
          <p14:tracePt t="46563" x="2463800" y="5770563"/>
          <p14:tracePt t="46575" x="2446338" y="5795963"/>
          <p14:tracePt t="46579" x="2420938" y="5829300"/>
          <p14:tracePt t="46591" x="2420938" y="5864225"/>
          <p14:tracePt t="46593" x="2413000" y="5880100"/>
          <p14:tracePt t="46605" x="2413000" y="5897563"/>
          <p14:tracePt t="46609" x="2413000" y="5905500"/>
          <p14:tracePt t="46622" x="2413000" y="5915025"/>
          <p14:tracePt t="46626" x="2413000" y="5932488"/>
          <p14:tracePt t="46639" x="2413000" y="5940425"/>
          <p14:tracePt t="46671" x="2413000" y="5948363"/>
          <p14:tracePt t="46675" x="2413000" y="5965825"/>
          <p14:tracePt t="46688" x="2413000" y="5991225"/>
          <p14:tracePt t="46693" x="2395538" y="6024563"/>
          <p14:tracePt t="46707" x="2319338" y="6153150"/>
          <p14:tracePt t="46719" x="2251075" y="6237288"/>
          <p14:tracePt t="46722" x="2200275" y="6323013"/>
          <p14:tracePt t="46739" x="2065338" y="6475413"/>
          <p14:tracePt t="46756" x="1936750" y="6619875"/>
          <p14:tracePt t="46774" x="1792288" y="6746875"/>
          <p14:tracePt t="46790" x="1657350" y="6840538"/>
          <p14:tracePt t="47103" x="50800" y="6789738"/>
          <p14:tracePt t="47106" x="33338" y="6756400"/>
          <p14:tracePt t="47118" x="33338" y="6746875"/>
          <p14:tracePt t="47149" x="33338" y="6738938"/>
          <p14:tracePt t="47154" x="33338" y="6731000"/>
          <p14:tracePt t="47167" x="50800" y="6713538"/>
          <p14:tracePt t="47171" x="85725" y="6680200"/>
          <p14:tracePt t="47182" x="136525" y="6654800"/>
          <p14:tracePt t="47186" x="187325" y="6619875"/>
          <p14:tracePt t="47197" x="220663" y="6586538"/>
          <p14:tracePt t="47203" x="271463" y="6543675"/>
          <p14:tracePt t="47214" x="296863" y="6518275"/>
          <p14:tracePt t="47219" x="339725" y="6492875"/>
          <p14:tracePt t="47230" x="373063" y="6450013"/>
          <p14:tracePt t="47237" x="373063" y="6442075"/>
          <p14:tracePt t="47246" x="373063" y="6416675"/>
          <p14:tracePt t="47252" x="373063" y="6391275"/>
          <p14:tracePt t="47262" x="365125" y="6365875"/>
          <p14:tracePt t="47269" x="357188" y="6348413"/>
          <p14:tracePt t="47279" x="347663" y="6313488"/>
          <p14:tracePt t="47287" x="347663" y="6280150"/>
          <p14:tracePt t="47295" x="382588" y="6237288"/>
          <p14:tracePt t="47300" x="415925" y="6203950"/>
          <p14:tracePt t="47311" x="534988" y="6143625"/>
          <p14:tracePt t="47316" x="714375" y="6049963"/>
          <p14:tracePt t="47326" x="1155700" y="5846763"/>
          <p14:tracePt t="47330" x="1657350" y="5641975"/>
          <p14:tracePt t="47343" x="2268538" y="5405438"/>
          <p14:tracePt t="47348" x="2965450" y="5106988"/>
          <p14:tracePt t="47359" x="3611563" y="4818063"/>
          <p14:tracePt t="47363" x="4281488" y="4529138"/>
          <p14:tracePt t="47375" x="4894263" y="4265613"/>
          <p14:tracePt t="47379" x="5480050" y="4027488"/>
          <p14:tracePt t="47391" x="6007100" y="3841750"/>
          <p14:tracePt t="47395" x="6499225" y="3671888"/>
          <p14:tracePt t="47406" x="6899275" y="3560763"/>
          <p14:tracePt t="47410" x="7246938" y="3467100"/>
          <p14:tracePt t="47422" x="7416800" y="3416300"/>
          <p14:tracePt t="47426" x="7570788" y="3365500"/>
          <p14:tracePt t="47438" x="7662863" y="3322638"/>
          <p14:tracePt t="47442" x="7705725" y="3271838"/>
          <p14:tracePt t="47455" x="7705725" y="3254375"/>
          <p14:tracePt t="47457" x="7688263" y="3228975"/>
          <p14:tracePt t="47470" x="7662863" y="3221038"/>
          <p14:tracePt t="47476" x="7621588" y="3203575"/>
          <p14:tracePt t="47488" x="7596188" y="3203575"/>
          <p14:tracePt t="47493" x="7561263" y="3203575"/>
          <p14:tracePt t="47507" x="7510463" y="3186113"/>
          <p14:tracePt t="47523" x="7467600" y="3178175"/>
          <p14:tracePt t="47539" x="7451725" y="3178175"/>
          <p14:tracePt t="47554" x="7442200" y="3178175"/>
          <p14:tracePt t="47572" x="7416800" y="3178175"/>
          <p14:tracePt t="47582" x="7408863" y="3178175"/>
          <p14:tracePt t="47587" x="7400925" y="3178175"/>
          <p14:tracePt t="47597" x="7391400" y="3170238"/>
          <p14:tracePt t="47602" x="7373938" y="3160713"/>
          <p14:tracePt t="47616" x="7358063" y="3160713"/>
          <p14:tracePt t="47622" x="7332663" y="3152775"/>
          <p14:tracePt t="47632" x="7297738" y="3144838"/>
          <p14:tracePt t="47638" x="7256463" y="3144838"/>
          <p14:tracePt t="47647" x="7153275" y="3144838"/>
          <p14:tracePt t="47654" x="7043738" y="3144838"/>
          <p14:tracePt t="47662" x="6915150" y="3144838"/>
          <p14:tracePt t="47669" x="6770688" y="3160713"/>
          <p14:tracePt t="47678" x="6592888" y="3170238"/>
          <p14:tracePt t="47683" x="6423025" y="3170238"/>
          <p14:tracePt t="47695" x="6245225" y="3170238"/>
          <p14:tracePt t="47699" x="6100763" y="3170238"/>
          <p14:tracePt t="47710" x="5989638" y="3170238"/>
          <p14:tracePt t="47714" x="5921375" y="3170238"/>
          <p14:tracePt t="47727" x="5862638" y="3170238"/>
          <p14:tracePt t="47730" x="5853113" y="3170238"/>
          <p14:tracePt t="47763" x="5862638" y="3170238"/>
          <p14:tracePt t="47778" x="5895975" y="3152775"/>
          <p14:tracePt t="47786" x="5946775" y="3135313"/>
          <p14:tracePt t="47795" x="5997575" y="3101975"/>
          <p14:tracePt t="47800" x="6015038" y="3094038"/>
          <p14:tracePt t="47808" x="6049963" y="3084513"/>
          <p14:tracePt t="47812" x="6057900" y="3084513"/>
          <p14:tracePt t="47824" x="6065838" y="3084513"/>
          <p14:tracePt t="47829" x="6065838" y="3076575"/>
          <p14:tracePt t="47841" x="6075363" y="3076575"/>
          <p14:tracePt t="47845" x="6083300" y="3067050"/>
          <p14:tracePt t="47857" x="6108700" y="3059113"/>
          <p14:tracePt t="47860" x="6142038" y="3041650"/>
          <p14:tracePt t="47872" x="6167438" y="3025775"/>
          <p14:tracePt t="47876" x="6219825" y="3008313"/>
          <p14:tracePt t="47889" x="6286500" y="2982913"/>
          <p14:tracePt t="47893" x="6397625" y="2949575"/>
          <p14:tracePt t="47910" x="6626225" y="2855913"/>
          <p14:tracePt t="47922" x="6754813" y="2813050"/>
          <p14:tracePt t="47926" x="6907213" y="2770188"/>
          <p14:tracePt t="47938" x="7034213" y="2719388"/>
          <p14:tracePt t="47941" x="7162800" y="2668588"/>
          <p14:tracePt t="47952" x="7281863" y="2633663"/>
          <p14:tracePt t="47957" x="7383463" y="2600325"/>
          <p14:tracePt t="47975" x="7518400" y="2574925"/>
          <p14:tracePt t="48021" x="7518400" y="2566988"/>
          <p14:tracePt t="48053" x="7510463" y="2566988"/>
          <p14:tracePt t="48065" x="7493000" y="2566988"/>
          <p14:tracePt t="48080" x="7485063" y="2566988"/>
          <p14:tracePt t="48085" x="7477125" y="2566988"/>
          <p14:tracePt t="48103" x="7467600" y="2557463"/>
          <p14:tracePt t="48115" x="7459663" y="2557463"/>
          <p14:tracePt t="48122" x="7451725" y="2557463"/>
          <p14:tracePt t="48129" x="7451725" y="2549525"/>
          <p14:tracePt t="48132" x="7442200" y="2549525"/>
          <p14:tracePt t="48146" x="7434263" y="2549525"/>
          <p14:tracePt t="48306" x="7434263" y="2541588"/>
          <p14:tracePt t="48309" x="7434263" y="2532063"/>
          <p14:tracePt t="48321" x="7426325" y="2516188"/>
          <p14:tracePt t="48325" x="7416800" y="2481263"/>
          <p14:tracePt t="48336" x="7400925" y="2430463"/>
          <p14:tracePt t="48340" x="7391400" y="2387600"/>
          <p14:tracePt t="48354" x="7373938" y="2336800"/>
          <p14:tracePt t="48358" x="7366000" y="2303463"/>
          <p14:tracePt t="48370" x="7358063" y="2260600"/>
          <p14:tracePt t="48375" x="7348538" y="2227263"/>
          <p14:tracePt t="48386" x="7332663" y="2209800"/>
          <p14:tracePt t="48390" x="7332663" y="2192338"/>
          <p14:tracePt t="48403" x="7332663" y="2159000"/>
          <p14:tracePt t="48405" x="7323138" y="2124075"/>
          <p14:tracePt t="48423" x="7315200" y="2073275"/>
          <p14:tracePt t="48439" x="7315200" y="2022475"/>
          <p14:tracePt t="48449" x="7315200" y="2005013"/>
          <p14:tracePt t="48455" x="7315200" y="1989138"/>
          <p14:tracePt t="48465" x="7332663" y="1963738"/>
          <p14:tracePt t="48471" x="7366000" y="1946275"/>
          <p14:tracePt t="48480" x="7400925" y="1928813"/>
          <p14:tracePt t="48485" x="7451725" y="1911350"/>
          <p14:tracePt t="48498" x="7535863" y="1885950"/>
          <p14:tracePt t="48504" x="7637463" y="1860550"/>
          <p14:tracePt t="48513" x="7740650" y="1852613"/>
          <p14:tracePt t="48519" x="7842250" y="1870075"/>
          <p14:tracePt t="48528" x="7926388" y="1903413"/>
          <p14:tracePt t="48533" x="7994650" y="1954213"/>
          <p14:tracePt t="48545" x="8029575" y="2030413"/>
          <p14:tracePt t="48550" x="8045450" y="2108200"/>
          <p14:tracePt t="48562" x="8037513" y="2192338"/>
          <p14:tracePt t="48566" x="7994650" y="2286000"/>
          <p14:tracePt t="48577" x="7900988" y="2379663"/>
          <p14:tracePt t="48581" x="7781925" y="2447925"/>
          <p14:tracePt t="48595" x="7451725" y="2524125"/>
          <p14:tracePt t="48607" x="7307263" y="2524125"/>
          <p14:tracePt t="48611" x="7196138" y="2524125"/>
          <p14:tracePt t="48630" x="7043738" y="2455863"/>
          <p14:tracePt t="48647" x="7008813" y="2413000"/>
          <p14:tracePt t="48664" x="7051675" y="2336800"/>
          <p14:tracePt t="48680" x="7178675" y="2252663"/>
          <p14:tracePt t="48693" x="7332663" y="2174875"/>
          <p14:tracePt t="48710" x="7434263" y="2149475"/>
          <p14:tracePt t="48728" x="7442200" y="2149475"/>
          <p14:tracePt t="48744" x="7442200" y="2141538"/>
          <p14:tracePt t="49290" x="7408863" y="2149475"/>
          <p14:tracePt t="49294" x="7408863" y="2159000"/>
          <p14:tracePt t="49307" x="7366000" y="2174875"/>
          <p14:tracePt t="49313" x="7315200" y="2209800"/>
          <p14:tracePt t="49322" x="7221538" y="2293938"/>
          <p14:tracePt t="49327" x="7119938" y="2371725"/>
          <p14:tracePt t="49338" x="7008813" y="2455863"/>
          <p14:tracePt t="49344" x="6915150" y="2541588"/>
          <p14:tracePt t="49354" x="6823075" y="2608263"/>
          <p14:tracePt t="49358" x="6737350" y="2676525"/>
          <p14:tracePt t="49370" x="6669088" y="2727325"/>
          <p14:tracePt t="49374" x="6618288" y="2770188"/>
          <p14:tracePt t="49387" x="6584950" y="2795588"/>
          <p14:tracePt t="49389" x="6542088" y="2820988"/>
          <p14:tracePt t="49403" x="6516688" y="2838450"/>
          <p14:tracePt t="49408" x="6516688" y="2846388"/>
          <p14:tracePt t="49420" x="6516688" y="2863850"/>
          <p14:tracePt t="49535" x="6516688" y="2838450"/>
          <p14:tracePt t="49552" x="6491288" y="2778125"/>
          <p14:tracePt t="49564" x="6465888" y="2736850"/>
          <p14:tracePt t="49569" x="6456363" y="2711450"/>
          <p14:tracePt t="49579" x="6440488" y="2693988"/>
          <p14:tracePt t="49585" x="6440488" y="2686050"/>
          <p14:tracePt t="49596" x="6430963" y="2668588"/>
          <p14:tracePt t="49603" x="6423025" y="2668588"/>
          <p14:tracePt t="49609" x="6423025" y="2660650"/>
          <p14:tracePt t="49675" x="6430963" y="2660650"/>
          <p14:tracePt t="49695" x="6448425" y="2651125"/>
          <p14:tracePt t="49707" x="6465888" y="2651125"/>
          <p14:tracePt t="49712" x="6465888" y="2643188"/>
          <p14:tracePt t="49723" x="6483350" y="2633663"/>
          <p14:tracePt t="49727" x="6491288" y="2633663"/>
          <p14:tracePt t="49743" x="6499225" y="2633663"/>
          <p14:tracePt t="49788" x="6483350" y="2643188"/>
          <p14:tracePt t="49791" x="6456363" y="2651125"/>
          <p14:tracePt t="49802" x="6423025" y="2668588"/>
          <p14:tracePt t="49806" x="6372225" y="2693988"/>
          <p14:tracePt t="49824" x="6261100" y="2736850"/>
          <p14:tracePt t="49839" x="6167438" y="2778125"/>
          <p14:tracePt t="49853" x="6159500" y="2778125"/>
          <p14:tracePt t="49856" x="6142038" y="2778125"/>
          <p14:tracePt t="49869" x="6126163" y="2787650"/>
          <p14:tracePt t="49872" x="6116638" y="2787650"/>
          <p14:tracePt t="49968" x="6091238" y="2787650"/>
          <p14:tracePt t="49979" x="6065838" y="2787650"/>
          <p14:tracePt t="49984" x="6007100" y="2795588"/>
          <p14:tracePt t="49995" x="5913438" y="2813050"/>
          <p14:tracePt t="50000" x="5819775" y="2830513"/>
          <p14:tracePt t="50011" x="5683250" y="2855913"/>
          <p14:tracePt t="50017" x="5548313" y="2881313"/>
          <p14:tracePt t="50027" x="5386388" y="2889250"/>
          <p14:tracePt t="50031" x="5233988" y="2889250"/>
          <p14:tracePt t="50042" x="5046663" y="2889250"/>
          <p14:tracePt t="50048" x="4868863" y="2889250"/>
          <p14:tracePt t="50058" x="4689475" y="2889250"/>
          <p14:tracePt t="50062" x="4537075" y="2889250"/>
          <p14:tracePt t="50075" x="4384675" y="2871788"/>
          <p14:tracePt t="50079" x="4240213" y="2863850"/>
          <p14:tracePt t="50092" x="4095750" y="2855913"/>
          <p14:tracePt t="50095" x="3967163" y="2830513"/>
          <p14:tracePt t="50106" x="3840163" y="2805113"/>
          <p14:tracePt t="50110" x="3738563" y="2778125"/>
          <p14:tracePt t="50123" x="3627438" y="2762250"/>
          <p14:tracePt t="50127" x="3525838" y="2744788"/>
          <p14:tracePt t="50141" x="3432175" y="2727325"/>
          <p14:tracePt t="50144" x="3363913" y="2719388"/>
          <p14:tracePt t="50154" x="3305175" y="2701925"/>
          <p14:tracePt t="50157" x="3244850" y="2693988"/>
          <p14:tracePt t="50171" x="3186113" y="2686050"/>
          <p14:tracePt t="50174" x="3127375" y="2676525"/>
          <p14:tracePt t="50189" x="3067050" y="2676525"/>
          <p14:tracePt t="50192" x="3024188" y="2668588"/>
          <p14:tracePt t="50208" x="2930525" y="2660650"/>
          <p14:tracePt t="50220" x="2897188" y="2660650"/>
          <p14:tracePt t="50225" x="2863850" y="2660650"/>
          <p14:tracePt t="50238" x="2803525" y="2651125"/>
          <p14:tracePt t="50251" x="2760663" y="2651125"/>
          <p14:tracePt t="50253" x="2701925" y="2651125"/>
          <p14:tracePt t="50272" x="2574925" y="2643188"/>
          <p14:tracePt t="50289" x="2463800" y="2617788"/>
          <p14:tracePt t="50304" x="2430463" y="2608263"/>
          <p14:tracePt t="50316" x="2420938" y="2608263"/>
          <p14:tracePt t="50363" x="2413000" y="2608263"/>
          <p14:tracePt t="50379" x="2405063" y="2608263"/>
          <p14:tracePt t="50384" x="2379663" y="2592388"/>
          <p14:tracePt t="50395" x="2352675" y="2574925"/>
          <p14:tracePt t="50400" x="2327275" y="2557463"/>
          <p14:tracePt t="50411" x="2319338" y="2541588"/>
          <p14:tracePt t="50431" x="2311400" y="2532063"/>
          <p14:tracePt t="50556" x="2311400" y="2541588"/>
          <p14:tracePt t="50565" x="2311400" y="2566988"/>
          <p14:tracePt t="50576" x="2311400" y="2744788"/>
          <p14:tracePt t="50588" x="2311400" y="2871788"/>
          <p14:tracePt t="50591" x="2311400" y="2982913"/>
          <p14:tracePt t="50606" x="2311400" y="3178175"/>
          <p14:tracePt t="50618" x="2311400" y="3221038"/>
          <p14:tracePt t="50621" x="2311400" y="3238500"/>
          <p14:tracePt t="50634" x="2301875" y="3238500"/>
          <p14:tracePt t="50690" x="2301875" y="3211513"/>
          <p14:tracePt t="50706" x="2301875" y="3127375"/>
          <p14:tracePt t="50720" x="2276475" y="2897188"/>
          <p14:tracePt t="50736" x="2200275" y="2676525"/>
          <p14:tracePt t="50756" x="2124075" y="2498725"/>
          <p14:tracePt t="50766" x="2090738" y="2422525"/>
          <p14:tracePt t="50771" x="2055813" y="2371725"/>
          <p14:tracePt t="50787" x="2055813" y="2354263"/>
          <p14:tracePt t="50795" x="2065338" y="2354263"/>
          <p14:tracePt t="50801" x="2073275" y="2354263"/>
          <p14:tracePt t="50809" x="2081213" y="2336800"/>
          <p14:tracePt t="50813" x="2106613" y="2319338"/>
          <p14:tracePt t="50826" x="2149475" y="2303463"/>
          <p14:tracePt t="50830" x="2251075" y="2286000"/>
          <p14:tracePt t="50846" x="2379663" y="2260600"/>
          <p14:tracePt t="50852" x="2600325" y="2243138"/>
          <p14:tracePt t="50865" x="3270250" y="2227263"/>
          <p14:tracePt t="50878" x="3619500" y="2235200"/>
          <p14:tracePt t="50882" x="4010025" y="2293938"/>
          <p14:tracePt t="50894" x="4349750" y="2362200"/>
          <p14:tracePt t="50897" x="4689475" y="2422525"/>
          <p14:tracePt t="50909" x="4935538" y="2463800"/>
          <p14:tracePt t="50913" x="5132388" y="2506663"/>
          <p14:tracePt t="50929" x="5335588" y="2549525"/>
          <p14:tracePt t="50941" x="5343525" y="2549525"/>
          <p14:tracePt t="50943" x="5343525" y="2557463"/>
          <p14:tracePt t="50989" x="5343525" y="2566988"/>
          <p14:tracePt t="50995" x="5318125" y="2592388"/>
          <p14:tracePt t="51005" x="5276850" y="2643188"/>
          <p14:tracePt t="51011" x="5267325" y="2668588"/>
          <p14:tracePt t="51020" x="5249863" y="2727325"/>
          <p14:tracePt t="51024" x="5224463" y="2813050"/>
          <p14:tracePt t="51038" x="5216525" y="2932113"/>
          <p14:tracePt t="51040" x="5208588" y="3041650"/>
          <p14:tracePt t="51053" x="5208588" y="3170238"/>
          <p14:tracePt t="51059" x="5208588" y="3271838"/>
          <p14:tracePt t="51068" x="5208588" y="3382963"/>
          <p14:tracePt t="51071" x="5208588" y="3467100"/>
          <p14:tracePt t="51085" x="5208588" y="3552825"/>
          <p14:tracePt t="51088" x="5216525" y="3629025"/>
          <p14:tracePt t="51101" x="5216525" y="3697288"/>
          <p14:tracePt t="51104" x="5216525" y="3756025"/>
          <p14:tracePt t="51122" x="5140325" y="3857625"/>
          <p14:tracePt t="51139" x="4962525" y="3951288"/>
          <p14:tracePt t="51156" x="4689475" y="3986213"/>
          <p14:tracePt t="51165" x="4511675" y="3968750"/>
          <p14:tracePt t="51169" x="4291013" y="3925888"/>
          <p14:tracePt t="51181" x="3976688" y="3832225"/>
          <p14:tracePt t="51186" x="3678238" y="3730625"/>
          <p14:tracePt t="51196" x="3381375" y="3603625"/>
          <p14:tracePt t="51201" x="3074988" y="3484563"/>
          <p14:tracePt t="51214" x="2863850" y="3390900"/>
          <p14:tracePt t="51221" x="2684463" y="3322638"/>
          <p14:tracePt t="51229" x="2565400" y="3271838"/>
          <p14:tracePt t="51237" x="2471738" y="3228975"/>
          <p14:tracePt t="51245" x="2395538" y="3203575"/>
          <p14:tracePt t="51252" x="2387600" y="3203575"/>
          <p14:tracePt t="51260" x="2387600" y="3195638"/>
          <p14:tracePt t="51389" x="2379663" y="3195638"/>
          <p14:tracePt t="51394" x="2370138" y="3195638"/>
          <p14:tracePt t="51405" x="2370138" y="3186113"/>
          <p14:tracePt t="51410" x="2362200" y="3186113"/>
          <p14:tracePt t="51503" x="2344738" y="3178175"/>
          <p14:tracePt t="51518" x="2319338" y="3170238"/>
          <p14:tracePt t="51522" x="2276475" y="3127375"/>
          <p14:tracePt t="51533" x="2251075" y="3119438"/>
          <p14:tracePt t="51537" x="2200275" y="3084513"/>
          <p14:tracePt t="51554" x="2073275" y="2982913"/>
          <p14:tracePt t="51570" x="1903413" y="2838450"/>
          <p14:tracePt t="51582" x="1827213" y="2770188"/>
          <p14:tracePt t="51584" x="1741488" y="2711450"/>
          <p14:tracePt t="51598" x="1682750" y="2651125"/>
          <p14:tracePt t="51602" x="1631950" y="2608263"/>
          <p14:tracePt t="51649" x="1639888" y="2608263"/>
          <p14:tracePt t="51662" x="1665288" y="2592388"/>
          <p14:tracePt t="51667" x="1673225" y="2592388"/>
          <p14:tracePt t="51677" x="1690688" y="2574925"/>
          <p14:tracePt t="51681" x="1708150" y="2566988"/>
          <p14:tracePt t="51694" x="1716088" y="2549525"/>
          <p14:tracePt t="51697" x="1733550" y="2549525"/>
          <p14:tracePt t="51709" x="1741488" y="2549525"/>
          <p14:tracePt t="51713" x="1749425" y="2541588"/>
          <p14:tracePt t="51725" x="1758950" y="2541588"/>
          <p14:tracePt t="51729" x="1758950" y="2532063"/>
          <p14:tracePt t="51741" x="1766888" y="2532063"/>
          <p14:tracePt t="51793" x="1784350" y="2524125"/>
          <p14:tracePt t="51806" x="1809750" y="2516188"/>
          <p14:tracePt t="51810" x="1843088" y="2506663"/>
          <p14:tracePt t="51821" x="1893888" y="2473325"/>
          <p14:tracePt t="51825" x="1936750" y="2455863"/>
          <p14:tracePt t="51837" x="1971675" y="2438400"/>
          <p14:tracePt t="51841" x="1997075" y="2422525"/>
          <p14:tracePt t="51853" x="2030413" y="2405063"/>
          <p14:tracePt t="51857" x="2081213" y="2387600"/>
          <p14:tracePt t="51873" x="2182813" y="2379663"/>
          <p14:tracePt t="51885" x="2225675" y="2362200"/>
          <p14:tracePt t="51891" x="2276475" y="2362200"/>
          <p14:tracePt t="51901" x="2319338" y="2362200"/>
          <p14:tracePt t="51903" x="2362200" y="2362200"/>
          <p14:tracePt t="51918" x="2405063" y="2362200"/>
          <p14:tracePt t="51925" x="2420938" y="2362200"/>
          <p14:tracePt t="51935" x="2430463" y="2362200"/>
          <p14:tracePt t="51940" x="2438400" y="2362200"/>
          <p14:tracePt t="51953" x="2446338" y="2362200"/>
          <p14:tracePt t="51967" x="2455863" y="2362200"/>
          <p14:tracePt t="51998" x="2463800" y="2362200"/>
          <p14:tracePt t="52062" x="2446338" y="2379663"/>
          <p14:tracePt t="52067" x="2430463" y="2387600"/>
          <p14:tracePt t="52077" x="2379663" y="2413000"/>
          <p14:tracePt t="52081" x="2319338" y="2447925"/>
          <p14:tracePt t="52093" x="2251075" y="2473325"/>
          <p14:tracePt t="52101" x="2192338" y="2506663"/>
          <p14:tracePt t="52108" x="2132013" y="2541588"/>
          <p14:tracePt t="52111" x="2081213" y="2557463"/>
          <p14:tracePt t="52125" x="2030413" y="2574925"/>
          <p14:tracePt t="52128" x="2030413" y="2582863"/>
          <p14:tracePt t="52144" x="2030413" y="2592388"/>
          <p14:tracePt t="52188" x="2038350" y="2592388"/>
          <p14:tracePt t="52192" x="2081213" y="2574925"/>
          <p14:tracePt t="52206" x="2157413" y="2532063"/>
          <p14:tracePt t="52211" x="2251075" y="2481263"/>
          <p14:tracePt t="52221" x="2352675" y="2447925"/>
          <p14:tracePt t="52225" x="2455863" y="2413000"/>
          <p14:tracePt t="52237" x="2557463" y="2397125"/>
          <p14:tracePt t="52241" x="2641600" y="2379663"/>
          <p14:tracePt t="52257" x="2778125" y="2371725"/>
          <p14:tracePt t="52270" x="2820988" y="2371725"/>
          <p14:tracePt t="52273" x="2854325" y="2371725"/>
          <p14:tracePt t="52286" x="2863850" y="2371725"/>
          <p14:tracePt t="52290" x="2879725" y="2371725"/>
          <p14:tracePt t="52301" x="2889250" y="2379663"/>
          <p14:tracePt t="52335" x="2879725" y="2387600"/>
          <p14:tracePt t="52341" x="2871788" y="2397125"/>
          <p14:tracePt t="52352" x="2854325" y="2405063"/>
          <p14:tracePt t="52356" x="2811463" y="2430463"/>
          <p14:tracePt t="52367" x="2770188" y="2455863"/>
          <p14:tracePt t="52370" x="2744788" y="2473325"/>
          <p14:tracePt t="52384" x="2709863" y="2489200"/>
          <p14:tracePt t="52388" x="2668588" y="2506663"/>
          <p14:tracePt t="52404" x="2582863" y="2557463"/>
          <p14:tracePt t="52419" x="2557463" y="2566988"/>
          <p14:tracePt t="52451" x="2574925" y="2566988"/>
          <p14:tracePt t="52465" x="2600325" y="2566988"/>
          <p14:tracePt t="52469" x="2668588" y="2566988"/>
          <p14:tracePt t="52479" x="2760663" y="2566988"/>
          <p14:tracePt t="52484" x="2905125" y="2566988"/>
          <p14:tracePt t="52494" x="3059113" y="2557463"/>
          <p14:tracePt t="52500" x="3254375" y="2541588"/>
          <p14:tracePt t="52511" x="3492500" y="2524125"/>
          <p14:tracePt t="52520" x="3729038" y="2524125"/>
          <p14:tracePt t="52527" x="3900488" y="2524125"/>
          <p14:tracePt t="52531" x="4044950" y="2524125"/>
          <p14:tracePt t="52543" x="4154488" y="2524125"/>
          <p14:tracePt t="52547" x="4214813" y="2532063"/>
          <p14:tracePt t="52558" x="4222750" y="2532063"/>
          <p14:tracePt t="52595" x="4214813" y="2541588"/>
          <p14:tracePt t="52607" x="4179888" y="2557463"/>
          <p14:tracePt t="52613" x="4154488" y="2566988"/>
          <p14:tracePt t="52623" x="4111625" y="2592388"/>
          <p14:tracePt t="52627" x="4035425" y="2625725"/>
          <p14:tracePt t="52639" x="3925888" y="2668588"/>
          <p14:tracePt t="52641" x="3822700" y="2719388"/>
          <p14:tracePt t="52653" x="3721100" y="2762250"/>
          <p14:tracePt t="52657" x="3619500" y="2813050"/>
          <p14:tracePt t="52671" x="3525838" y="2846388"/>
          <p14:tracePt t="52674" x="3449638" y="2871788"/>
          <p14:tracePt t="52688" x="3406775" y="2897188"/>
          <p14:tracePt t="52692" x="3389313" y="2906713"/>
          <p14:tracePt t="52704" x="3363913" y="2906713"/>
          <p14:tracePt t="52705" x="3355975" y="2906713"/>
          <p14:tracePt t="52719" x="3338513" y="2914650"/>
          <p14:tracePt t="52723" x="3322638" y="2914650"/>
          <p14:tracePt t="52736" x="3297238" y="2914650"/>
          <p14:tracePt t="52741" x="3270250" y="2914650"/>
          <p14:tracePt t="52750" x="3228975" y="2914650"/>
          <p14:tracePt t="52753" x="3203575" y="2906713"/>
          <p14:tracePt t="52771" x="3109913" y="2871788"/>
          <p14:tracePt t="52788" x="3024188" y="2830513"/>
          <p14:tracePt t="52804" x="2940050" y="2778125"/>
          <p14:tracePt t="52820" x="2854325" y="2719388"/>
          <p14:tracePt t="52831" x="2838450" y="2701925"/>
          <p14:tracePt t="52835" x="2828925" y="2693988"/>
          <p14:tracePt t="52849" x="2828925" y="2676525"/>
          <p14:tracePt t="52851" x="2828925" y="2668588"/>
          <p14:tracePt t="52947" x="2770188" y="2660650"/>
          <p14:tracePt t="52965" x="2701925" y="2651125"/>
          <p14:tracePt t="52975" x="2676525" y="2643188"/>
          <p14:tracePt t="52985" x="2625725" y="2633663"/>
          <p14:tracePt t="52991" x="2590800" y="2625725"/>
          <p14:tracePt t="52995" x="2565400" y="2625725"/>
          <p14:tracePt t="53007" x="2532063" y="2617788"/>
          <p14:tracePt t="53011" x="2497138" y="2608263"/>
          <p14:tracePt t="53022" x="2463800" y="2600325"/>
          <p14:tracePt t="53026" x="2446338" y="2600325"/>
          <p14:tracePt t="53040" x="2438400" y="2592388"/>
          <p14:tracePt t="53043" x="2420938" y="2592388"/>
          <p14:tracePt t="53055" x="2413000" y="2592388"/>
          <p14:tracePt t="53423" x="2405063" y="2592388"/>
          <p14:tracePt t="53428" x="2395538" y="2592388"/>
          <p14:tracePt t="53439" x="2362200" y="2592388"/>
          <p14:tracePt t="53444" x="2336800" y="2592388"/>
          <p14:tracePt t="53459" x="2286000" y="2582863"/>
          <p14:tracePt t="53470" x="2268538" y="2574925"/>
          <p14:tracePt t="53474" x="2243138" y="2574925"/>
          <p14:tracePt t="53487" x="2225675" y="2574925"/>
          <p14:tracePt t="53491" x="2217738" y="2574925"/>
          <p14:tracePt t="53503" x="2200275" y="2566988"/>
          <p14:tracePt t="53507" x="2192338" y="2566988"/>
          <p14:tracePt t="53683" x="2200275" y="2566988"/>
          <p14:tracePt t="53695" x="2200275" y="2557463"/>
          <p14:tracePt t="54050" x="2200275" y="2541588"/>
          <p14:tracePt t="54067" x="2192338" y="2498725"/>
          <p14:tracePt t="54070" x="2174875" y="2489200"/>
          <p14:tracePt t="54083" x="2166938" y="2473325"/>
          <p14:tracePt t="54086" x="2141538" y="2473325"/>
          <p14:tracePt t="54097" x="2124075" y="2463800"/>
          <p14:tracePt t="54101" x="2106613" y="2463800"/>
          <p14:tracePt t="54114" x="2081213" y="2463800"/>
          <p14:tracePt t="54118" x="2055813" y="2463800"/>
          <p14:tracePt t="54133" x="2005013" y="2473325"/>
          <p14:tracePt t="54144" x="1979613" y="2473325"/>
          <p14:tracePt t="54149" x="1962150" y="2473325"/>
          <p14:tracePt t="54160" x="1954213" y="2473325"/>
          <p14:tracePt t="54199" x="1954213" y="2481263"/>
          <p14:tracePt t="54421" x="1997075" y="2455863"/>
          <p14:tracePt t="54434" x="2047875" y="2438400"/>
          <p14:tracePt t="54438" x="2073275" y="2413000"/>
          <p14:tracePt t="54450" x="2081213" y="2413000"/>
          <p14:tracePt t="54453" x="2090738" y="2413000"/>
          <p14:tracePt t="54482" x="2090738" y="2405063"/>
          <p14:tracePt t="54501" x="2090738" y="2397125"/>
          <p14:tracePt t="54582" x="2073275" y="2405063"/>
          <p14:tracePt t="54594" x="2047875" y="2413000"/>
          <p14:tracePt t="54601" x="2038350" y="2422525"/>
          <p14:tracePt t="54609" x="2030413" y="2422525"/>
          <p14:tracePt t="54625" x="2030413" y="2430463"/>
          <p14:tracePt t="55153" x="2055813" y="2430463"/>
          <p14:tracePt t="55157" x="2081213" y="2422525"/>
          <p14:tracePt t="55170" x="2106613" y="2422525"/>
          <p14:tracePt t="55174" x="2124075" y="2422525"/>
          <p14:tracePt t="55189" x="2132013" y="2422525"/>
          <p14:tracePt t="56019" x="2141538" y="2422525"/>
          <p14:tracePt t="56024" x="2149475" y="2422525"/>
          <p14:tracePt t="56036" x="2166938" y="2413000"/>
          <p14:tracePt t="56367" x="2149475" y="2413000"/>
          <p14:tracePt t="56379" x="2132013" y="2430463"/>
          <p14:tracePt t="56385" x="2098675" y="2438400"/>
          <p14:tracePt t="56395" x="2065338" y="2455863"/>
          <p14:tracePt t="56399" x="2030413" y="2463800"/>
          <p14:tracePt t="56410" x="2005013" y="2473325"/>
          <p14:tracePt t="56415" x="1987550" y="2481263"/>
          <p14:tracePt t="56475" x="1987550" y="2473325"/>
          <p14:tracePt t="56480" x="1987550" y="2438400"/>
          <p14:tracePt t="56491" x="1997075" y="2397125"/>
          <p14:tracePt t="56495" x="2005013" y="2362200"/>
          <p14:tracePt t="56507" x="2005013" y="2319338"/>
          <p14:tracePt t="56511" x="2005013" y="2303463"/>
          <p14:tracePt t="56523" x="2005013" y="2286000"/>
          <p14:tracePt t="56527" x="2005013" y="2278063"/>
          <p14:tracePt t="56539" x="2005013" y="2268538"/>
          <p14:tracePt t="56555" x="2005013" y="2260600"/>
          <p14:tracePt t="56607" x="1971675" y="2278063"/>
          <p14:tracePt t="56619" x="1946275" y="2293938"/>
          <p14:tracePt t="56624" x="1920875" y="2311400"/>
          <p14:tracePt t="56636" x="1885950" y="2328863"/>
          <p14:tracePt t="56639" x="1852613" y="2354263"/>
          <p14:tracePt t="56654" x="1827213" y="2379663"/>
          <p14:tracePt t="56661" x="1792288" y="2405063"/>
          <p14:tracePt t="56675" x="1724025" y="2455863"/>
          <p14:tracePt t="56683" x="1724025" y="2463800"/>
          <p14:tracePt t="56687" x="1708150" y="2473325"/>
          <p14:tracePt t="56700" x="1708150" y="2481263"/>
          <p14:tracePt t="56770" x="1716088" y="2463800"/>
          <p14:tracePt t="56782" x="1733550" y="2438400"/>
          <p14:tracePt t="56787" x="1749425" y="2422525"/>
          <p14:tracePt t="56801" x="1766888" y="2405063"/>
          <p14:tracePt t="56813" x="1766888" y="2397125"/>
          <p14:tracePt t="56831" x="1766888" y="2387600"/>
          <p14:tracePt t="56911" x="1776413" y="2387600"/>
          <p14:tracePt t="56932" x="1817688" y="2362200"/>
          <p14:tracePt t="56941" x="1843088" y="2354263"/>
          <p14:tracePt t="56946" x="1852613" y="2344738"/>
          <p14:tracePt t="56956" x="1860550" y="2328863"/>
          <p14:tracePt t="56960" x="1868488" y="2311400"/>
          <p14:tracePt t="56972" x="1885950" y="2286000"/>
          <p14:tracePt t="56976" x="1893888" y="2260600"/>
          <p14:tracePt t="56989" x="1893888" y="2235200"/>
          <p14:tracePt t="56992" x="1903413" y="2227263"/>
          <p14:tracePt t="57005" x="1903413" y="2209800"/>
          <p14:tracePt t="57009" x="1903413" y="2200275"/>
          <p14:tracePt t="57054" x="1878013" y="2209800"/>
          <p14:tracePt t="57057" x="1852613" y="2227263"/>
          <p14:tracePt t="57069" x="1817688" y="2252663"/>
          <p14:tracePt t="57074" x="1749425" y="2286000"/>
          <p14:tracePt t="57085" x="1690688" y="2303463"/>
          <p14:tracePt t="57088" x="1647825" y="2319338"/>
          <p14:tracePt t="57101" x="1631950" y="2328863"/>
          <p14:tracePt t="57105" x="1622425" y="2328863"/>
          <p14:tracePt t="57149" x="1647825" y="2319338"/>
          <p14:tracePt t="57166" x="1682750" y="2303463"/>
          <p14:tracePt t="57171" x="1733550" y="2278063"/>
          <p14:tracePt t="57182" x="1792288" y="2243138"/>
          <p14:tracePt t="57186" x="1827213" y="2217738"/>
          <p14:tracePt t="57200" x="1835150" y="2217738"/>
          <p14:tracePt t="57246" x="1817688" y="2217738"/>
          <p14:tracePt t="57251" x="1801813" y="2235200"/>
          <p14:tracePt t="57261" x="1784350" y="2243138"/>
          <p14:tracePt t="57269" x="1776413" y="2243138"/>
          <p14:tracePt t="57277" x="1776413" y="2252663"/>
          <p14:tracePt t="57283" x="1776413" y="2260600"/>
          <p14:tracePt t="57293" x="1776413" y="2268538"/>
          <p14:tracePt t="57300" x="1776413" y="2286000"/>
          <p14:tracePt t="57309" x="1801813" y="2311400"/>
          <p14:tracePt t="57317" x="1827213" y="2319338"/>
          <p14:tracePt t="57324" x="1893888" y="2336800"/>
          <p14:tracePt t="57329" x="1971675" y="2371725"/>
          <p14:tracePt t="57341" x="2055813" y="2397125"/>
          <p14:tracePt t="57345" x="2141538" y="2413000"/>
          <p14:tracePt t="57357" x="2235200" y="2438400"/>
          <p14:tracePt t="57362" x="2301875" y="2447925"/>
          <p14:tracePt t="57373" x="2352675" y="2455863"/>
          <p14:tracePt t="57519" x="2362200" y="2455863"/>
          <p14:tracePt t="57535" x="2370138" y="2455863"/>
          <p14:tracePt t="57540" x="2379663" y="2455863"/>
          <p14:tracePt t="57549" x="2395538" y="2455863"/>
          <p14:tracePt t="57552" x="2413000" y="2455863"/>
          <p14:tracePt t="57565" x="2430463" y="2455863"/>
          <p14:tracePt t="57569" x="2455863" y="2455863"/>
          <p14:tracePt t="57582" x="2506663" y="2455863"/>
          <p14:tracePt t="57584" x="2625725" y="2455863"/>
          <p14:tracePt t="57597" x="2760663" y="2455863"/>
          <p14:tracePt t="57600" x="2930525" y="2455863"/>
          <p14:tracePt t="57618" x="3398838" y="2455863"/>
          <p14:tracePt t="57634" x="3797300" y="2489200"/>
          <p14:tracePt t="57652" x="4179888" y="2549525"/>
          <p14:tracePt t="57661" x="4367213" y="2574925"/>
          <p14:tracePt t="57666" x="4587875" y="2600325"/>
          <p14:tracePt t="57678" x="4808538" y="2633663"/>
          <p14:tracePt t="57686" x="5029200" y="2676525"/>
          <p14:tracePt t="57691" x="5276850" y="2711450"/>
          <p14:tracePt t="57696" x="5497513" y="2736850"/>
          <p14:tracePt t="57707" x="5675313" y="2752725"/>
          <p14:tracePt t="57712" x="5837238" y="2778125"/>
          <p14:tracePt t="57726" x="5956300" y="2787650"/>
          <p14:tracePt t="57730" x="6024563" y="2795588"/>
          <p14:tracePt t="57744" x="6032500" y="2795588"/>
          <p14:tracePt t="57805" x="6049963" y="2795588"/>
          <p14:tracePt t="57821" x="6075363" y="2805113"/>
          <p14:tracePt t="57829" x="6091238" y="2813050"/>
          <p14:tracePt t="57837" x="6116638" y="2820988"/>
          <p14:tracePt t="57841" x="6210300" y="2846388"/>
          <p14:tracePt t="57853" x="6311900" y="2897188"/>
          <p14:tracePt t="57857" x="6430963" y="2957513"/>
          <p14:tracePt t="57869" x="6524625" y="3008313"/>
          <p14:tracePt t="57873" x="6610350" y="3084513"/>
          <p14:tracePt t="57885" x="6694488" y="3144838"/>
          <p14:tracePt t="57890" x="6745288" y="3203575"/>
          <p14:tracePt t="57901" x="6745288" y="3211513"/>
          <p14:tracePt t="57905" x="6745288" y="3228975"/>
          <p14:tracePt t="57916" x="6745288" y="3238500"/>
          <p14:tracePt t="57921" x="6737350" y="3238500"/>
          <p14:tracePt t="57937" x="6729413" y="3238500"/>
          <p14:tracePt t="57952" x="6711950" y="3254375"/>
          <p14:tracePt t="57966" x="6704013" y="3254375"/>
          <p14:tracePt t="57971" x="6694488" y="3263900"/>
          <p14:tracePt t="57987" x="6661150" y="3305175"/>
          <p14:tracePt t="58001" x="6635750" y="3340100"/>
          <p14:tracePt t="58013" x="6626225" y="3355975"/>
          <p14:tracePt t="58017" x="6626225" y="3382963"/>
          <p14:tracePt t="58037" x="6626225" y="3390900"/>
          <p14:tracePt t="58054" x="6610350" y="3408363"/>
          <p14:tracePt t="58067" x="6600825" y="3416300"/>
          <p14:tracePt t="58082" x="6592888" y="3424238"/>
          <p14:tracePt t="58124" x="6592888" y="3433763"/>
          <p14:tracePt t="58145" x="6618288" y="3433763"/>
          <p14:tracePt t="58157" x="6635750" y="3433763"/>
          <p14:tracePt t="58163" x="6653213" y="3441700"/>
          <p14:tracePt t="58176" x="6669088" y="3441700"/>
          <p14:tracePt t="58192" x="6686550" y="3441700"/>
          <p14:tracePt t="58200" x="6704013" y="3441700"/>
          <p14:tracePt t="58207" x="6711950" y="3441700"/>
          <p14:tracePt t="58211" x="6729413" y="3441700"/>
          <p14:tracePt t="58224" x="6754813" y="3441700"/>
          <p14:tracePt t="58240" x="6762750" y="3441700"/>
          <p14:tracePt t="58243" x="6780213" y="3441700"/>
          <p14:tracePt t="58259" x="6780213" y="3449638"/>
          <p14:tracePt t="58336" x="6788150" y="3449638"/>
          <p14:tracePt t="58370" x="6797675" y="3449638"/>
          <p14:tracePt t="58399" x="6813550" y="3449638"/>
          <p14:tracePt t="58402" x="6838950" y="3449638"/>
          <p14:tracePt t="58415" x="6873875" y="3433763"/>
          <p14:tracePt t="58420" x="6889750" y="3433763"/>
          <p14:tracePt t="58432" x="6924675" y="3424238"/>
          <p14:tracePt t="58435" x="6958013" y="3416300"/>
          <p14:tracePt t="58448" x="6992938" y="3416300"/>
          <p14:tracePt t="58449" x="7026275" y="3398838"/>
          <p14:tracePt t="58469" x="7059613" y="3398838"/>
          <p14:tracePt t="58485" x="7085013" y="3390900"/>
          <p14:tracePt t="58500" x="7112000" y="3382963"/>
          <p14:tracePt t="58517" x="7119938" y="3382963"/>
          <p14:tracePt t="58548" x="7094538" y="3382963"/>
          <p14:tracePt t="58559" x="7051675" y="3382963"/>
          <p14:tracePt t="58566" x="7008813" y="3382963"/>
          <p14:tracePt t="58575" x="6983413" y="3382963"/>
          <p14:tracePt t="58583" x="6950075" y="3382963"/>
          <p14:tracePt t="58590" x="6907213" y="3382963"/>
          <p14:tracePt t="58596" x="6881813" y="3382963"/>
          <p14:tracePt t="58608" x="6856413" y="3382963"/>
          <p14:tracePt t="58615" x="6831013" y="3382963"/>
          <p14:tracePt t="58658" x="6848475" y="3382963"/>
          <p14:tracePt t="58671" x="6907213" y="3382963"/>
          <p14:tracePt t="58674" x="7008813" y="3398838"/>
          <p14:tracePt t="58691" x="7307263" y="3408363"/>
          <p14:tracePt t="58703" x="7459663" y="3433763"/>
          <p14:tracePt t="58705" x="7680325" y="3459163"/>
          <p14:tracePt t="58717" x="7824788" y="3484563"/>
          <p14:tracePt t="58721" x="7935913" y="3517900"/>
          <p14:tracePt t="58738" x="8020050" y="3543300"/>
          <p14:tracePt t="58750" x="8020050" y="3552825"/>
          <p14:tracePt t="58754" x="8012113" y="3560763"/>
          <p14:tracePt t="58766" x="7994650" y="3560763"/>
          <p14:tracePt t="58770" x="7969250" y="3560763"/>
          <p14:tracePt t="58782" x="7943850" y="3560763"/>
          <p14:tracePt t="58787" x="7900988" y="3560763"/>
          <p14:tracePt t="58804" x="7715250" y="3535363"/>
          <p14:tracePt t="58819" x="7434263" y="3517900"/>
          <p14:tracePt t="58835" x="7102475" y="3492500"/>
          <p14:tracePt t="58847" x="6950075" y="3475038"/>
          <p14:tracePt t="58850" x="6805613" y="3467100"/>
          <p14:tracePt t="58864" x="6694488" y="3467100"/>
          <p14:tracePt t="58868" x="6635750" y="3459163"/>
          <p14:tracePt t="58884" x="6626225" y="3459163"/>
          <p14:tracePt t="58916" x="6661150" y="3449638"/>
          <p14:tracePt t="58931" x="6805613" y="3441700"/>
          <p14:tracePt t="58944" x="6889750" y="3441700"/>
          <p14:tracePt t="58949" x="6992938" y="3441700"/>
          <p14:tracePt t="58959" x="7102475" y="3441700"/>
          <p14:tracePt t="58964" x="7221538" y="3441700"/>
          <p14:tracePt t="58975" x="7332663" y="3441700"/>
          <p14:tracePt t="58980" x="7416800" y="3441700"/>
          <p14:tracePt t="58991" x="7477125" y="3441700"/>
          <p14:tracePt t="59027" x="7434263" y="3459163"/>
          <p14:tracePt t="59039" x="7383463" y="3467100"/>
          <p14:tracePt t="59043" x="7307263" y="3475038"/>
          <p14:tracePt t="59054" x="7196138" y="3475038"/>
          <p14:tracePt t="59058" x="7094538" y="3475038"/>
          <p14:tracePt t="59071" x="6983413" y="3475038"/>
          <p14:tracePt t="59075" x="6889750" y="3475038"/>
          <p14:tracePt t="59088" x="6813550" y="3475038"/>
          <p14:tracePt t="59091" x="6805613" y="3475038"/>
          <p14:tracePt t="59139" x="6823075" y="3475038"/>
          <p14:tracePt t="59152" x="6873875" y="3459163"/>
          <p14:tracePt t="59156" x="6967538" y="3441700"/>
          <p14:tracePt t="59168" x="7077075" y="3416300"/>
          <p14:tracePt t="59172" x="7204075" y="3408363"/>
          <p14:tracePt t="59182" x="7323138" y="3390900"/>
          <p14:tracePt t="59185" x="7416800" y="3382963"/>
          <p14:tracePt t="59198" x="7493000" y="3382963"/>
          <p14:tracePt t="59202" x="7502525" y="3382963"/>
          <p14:tracePt t="59251" x="7493000" y="3382963"/>
          <p14:tracePt t="59263" x="7477125" y="3390900"/>
          <p14:tracePt t="59268" x="7434263" y="3398838"/>
          <p14:tracePt t="59280" x="7383463" y="3398838"/>
          <p14:tracePt t="59284" x="7366000" y="3398838"/>
          <p14:tracePt t="59300" x="7307263" y="3408363"/>
          <p14:tracePt t="59311" x="7272338" y="3408363"/>
          <p14:tracePt t="59364" x="7297738" y="3408363"/>
          <p14:tracePt t="59375" x="7340600" y="3408363"/>
          <p14:tracePt t="59379" x="7408863" y="3408363"/>
          <p14:tracePt t="59391" x="7502525" y="3408363"/>
          <p14:tracePt t="59398" x="7570788" y="3408363"/>
          <p14:tracePt t="59406" x="7612063" y="3408363"/>
          <p14:tracePt t="59410" x="7629525" y="3408363"/>
          <p14:tracePt t="59455" x="7612063" y="3408363"/>
          <p14:tracePt t="59457" x="7578725" y="3408363"/>
          <p14:tracePt t="59472" x="7518400" y="3408363"/>
          <p14:tracePt t="59475" x="7434263" y="3408363"/>
          <p14:tracePt t="59488" x="7332663" y="3408363"/>
          <p14:tracePt t="59491" x="7246938" y="3408363"/>
          <p14:tracePt t="59503" x="7162800" y="3408363"/>
          <p14:tracePt t="59507" x="7085013" y="3408363"/>
          <p14:tracePt t="59522" x="7043738" y="3408363"/>
          <p14:tracePt t="59583" x="7085013" y="3408363"/>
          <p14:tracePt t="59587" x="7145338" y="3408363"/>
          <p14:tracePt t="59598" x="7213600" y="3408363"/>
          <p14:tracePt t="59602" x="7264400" y="3416300"/>
          <p14:tracePt t="59616" x="7272338" y="3433763"/>
          <p14:tracePt t="59620" x="7281863" y="3433763"/>
          <p14:tracePt t="59647" x="7281863" y="3441700"/>
          <p14:tracePt t="59651" x="7272338" y="3441700"/>
          <p14:tracePt t="59663" x="7239000" y="3449638"/>
          <p14:tracePt t="59666" x="7213600" y="3459163"/>
          <p14:tracePt t="59687" x="7102475" y="3484563"/>
          <p14:tracePt t="59699" x="6958013" y="3492500"/>
          <p14:tracePt t="59712" x="6881813" y="3502025"/>
          <p14:tracePt t="59715" x="6823075" y="3502025"/>
          <p14:tracePt t="59733" x="6805613" y="3502025"/>
          <p14:tracePt t="59765" x="6831013" y="3502025"/>
          <p14:tracePt t="59776" x="6881813" y="3502025"/>
          <p14:tracePt t="59781" x="6992938" y="3502025"/>
          <p14:tracePt t="59793" x="7112000" y="3502025"/>
          <p14:tracePt t="59798" x="7239000" y="3502025"/>
          <p14:tracePt t="59810" x="7348538" y="3502025"/>
          <p14:tracePt t="59816" x="7459663" y="3502025"/>
          <p14:tracePt t="59825" x="7535863" y="3502025"/>
          <p14:tracePt t="59861" x="7527925" y="3502025"/>
          <p14:tracePt t="59873" x="7502525" y="3502025"/>
          <p14:tracePt t="59878" x="7451725" y="3502025"/>
          <p14:tracePt t="59889" x="7373938" y="3502025"/>
          <p14:tracePt t="59893" x="7272338" y="3502025"/>
          <p14:tracePt t="59905" x="7188200" y="3502025"/>
          <p14:tracePt t="59909" x="7094538" y="3502025"/>
          <p14:tracePt t="59922" x="7034213" y="3502025"/>
          <p14:tracePt t="59924" x="6992938" y="3502025"/>
          <p14:tracePt t="59959" x="7000875" y="3502025"/>
          <p14:tracePt t="59975" x="7069138" y="3509963"/>
          <p14:tracePt t="59990" x="7162800" y="3509963"/>
          <p14:tracePt t="60000" x="7246938" y="3509963"/>
          <p14:tracePt t="60005" x="7348538" y="3509963"/>
          <p14:tracePt t="60016" x="7416800" y="3509963"/>
          <p14:tracePt t="60021" x="7477125" y="3509963"/>
          <p14:tracePt t="60033" x="7485063" y="3509963"/>
          <p14:tracePt t="60081" x="7467600" y="3509963"/>
          <p14:tracePt t="60087" x="7451725" y="3509963"/>
          <p14:tracePt t="60098" x="7400925" y="3502025"/>
          <p14:tracePt t="60102" x="7358063" y="3492500"/>
          <p14:tracePt t="60114" x="7315200" y="3484563"/>
          <p14:tracePt t="60118" x="7281863" y="3475038"/>
          <p14:tracePt t="60135" x="7272338" y="3475038"/>
          <p14:tracePt t="60308" x="7264400" y="3424238"/>
          <p14:tracePt t="60321" x="7264400" y="3416300"/>
          <p14:tracePt t="60326" x="7256463" y="3416300"/>
          <p14:tracePt t="60689" x="7246938" y="3433763"/>
          <p14:tracePt t="60705" x="7213600" y="3517900"/>
          <p14:tracePt t="60707" x="7178675" y="3603625"/>
          <p14:tracePt t="60719" x="7137400" y="3730625"/>
          <p14:tracePt t="60723" x="7085013" y="3849688"/>
          <p14:tracePt t="60737" x="7051675" y="3968750"/>
          <p14:tracePt t="60742" x="7018338" y="4052888"/>
          <p14:tracePt t="60752" x="7000875" y="4130675"/>
          <p14:tracePt t="60755" x="6975475" y="4206875"/>
          <p14:tracePt t="60770" x="6967538" y="4275138"/>
          <p14:tracePt t="60773" x="6958013" y="4341813"/>
          <p14:tracePt t="60785" x="6950075" y="4402138"/>
          <p14:tracePt t="60789" x="6942138" y="4445000"/>
          <p14:tracePt t="60801" x="6924675" y="4478338"/>
          <p14:tracePt t="60805" x="6899275" y="4503738"/>
          <p14:tracePt t="60817" x="6889750" y="4513263"/>
          <p14:tracePt t="60821" x="6881813" y="4513263"/>
          <p14:tracePt t="60869" x="6881813" y="4503738"/>
          <p14:tracePt t="60882" x="6881813" y="4478338"/>
          <p14:tracePt t="60885" x="6881813" y="4435475"/>
          <p14:tracePt t="60901" x="6881813" y="4376738"/>
          <p14:tracePt t="60913" x="6881813" y="4341813"/>
          <p14:tracePt t="60916" x="6881813" y="4291013"/>
          <p14:tracePt t="60934" x="6881813" y="4189413"/>
          <p14:tracePt t="60949" x="6881813" y="4105275"/>
          <p14:tracePt t="60966" x="6873875" y="4037013"/>
          <p14:tracePt t="60977" x="6864350" y="4027488"/>
          <p14:tracePt t="60980" x="6864350" y="4019550"/>
          <p14:tracePt t="60994" x="6864350" y="4011613"/>
          <p14:tracePt t="61025" x="6864350" y="4002088"/>
          <p14:tracePt t="61040" x="6864350" y="3986213"/>
          <p14:tracePt t="61046" x="6864350" y="3951288"/>
          <p14:tracePt t="61057" x="6881813" y="3917950"/>
          <p14:tracePt t="61063" x="6899275" y="3900488"/>
          <p14:tracePt t="61074" x="6907213" y="3867150"/>
          <p14:tracePt t="61080" x="6924675" y="3816350"/>
          <p14:tracePt t="61089" x="6942138" y="3763963"/>
          <p14:tracePt t="61093" x="6975475" y="3705225"/>
          <p14:tracePt t="61105" x="7000875" y="3654425"/>
          <p14:tracePt t="61108" x="7034213" y="3603625"/>
          <p14:tracePt t="61121" x="7043738" y="3594100"/>
          <p14:tracePt t="61125" x="7059613" y="3568700"/>
          <p14:tracePt t="61138" x="7069138" y="3552825"/>
          <p14:tracePt t="61142" x="7077075" y="3543300"/>
          <p14:tracePt t="61153" x="7085013" y="3543300"/>
          <p14:tracePt t="61169" x="7085013" y="3535363"/>
          <p14:tracePt t="61630" x="7077075" y="3517900"/>
          <p14:tracePt t="61647" x="7059613" y="3475038"/>
          <p14:tracePt t="65326" x="7034213" y="3484563"/>
          <p14:tracePt t="65328" x="7026275" y="3492500"/>
          <p14:tracePt t="65339" x="6924675" y="3560763"/>
          <p14:tracePt t="65346" x="6788150" y="3636963"/>
          <p14:tracePt t="65354" x="6499225" y="3816350"/>
          <p14:tracePt t="65361" x="6159500" y="4019550"/>
          <p14:tracePt t="65375" x="5403850" y="4427538"/>
          <p14:tracePt t="65389" x="5046663" y="4579938"/>
          <p14:tracePt t="65398" x="4740275" y="4699000"/>
          <p14:tracePt t="65402" x="4503738" y="4802188"/>
          <p14:tracePt t="65407" x="4349750" y="4860925"/>
          <p14:tracePt t="65417" x="4240213" y="4911725"/>
          <p14:tracePt t="65422" x="4230688" y="4919663"/>
          <p14:tracePt t="65488" x="4265613" y="4903788"/>
          <p14:tracePt t="65499" x="4298950" y="4886325"/>
          <p14:tracePt t="65503" x="4375150" y="4843463"/>
          <p14:tracePt t="65515" x="4468813" y="4792663"/>
          <p14:tracePt t="65519" x="4570413" y="4741863"/>
          <p14:tracePt t="65530" x="4673600" y="4691063"/>
          <p14:tracePt t="65534" x="4783138" y="4648200"/>
          <p14:tracePt t="65546" x="4859338" y="4614863"/>
          <p14:tracePt t="65549" x="4919663" y="4589463"/>
          <p14:tracePt t="65563" x="4927600" y="4589463"/>
          <p14:tracePt t="65565" x="4935538" y="4589463"/>
          <p14:tracePt t="65598" x="4935538" y="4614863"/>
          <p14:tracePt t="65612" x="4935538" y="4640263"/>
          <p14:tracePt t="65616" x="4935538" y="4691063"/>
          <p14:tracePt t="65627" x="4927600" y="4733925"/>
          <p14:tracePt t="65629" x="4919663" y="4767263"/>
          <p14:tracePt t="65643" x="4902200" y="4818063"/>
          <p14:tracePt t="65646" x="4843463" y="4903788"/>
          <p14:tracePt t="65660" x="4783138" y="4962525"/>
          <p14:tracePt t="65662" x="4699000" y="5005388"/>
          <p14:tracePt t="65680" x="4570413" y="5048250"/>
          <p14:tracePt t="65698" x="4476750" y="5056188"/>
          <p14:tracePt t="65707" x="4443413" y="5056188"/>
          <p14:tracePt t="65713" x="4418013" y="5048250"/>
          <p14:tracePt t="65723" x="4410075" y="5030788"/>
          <p14:tracePt t="65728" x="4392613" y="5005388"/>
          <p14:tracePt t="65738" x="4392613" y="4997450"/>
          <p14:tracePt t="65743" x="4392613" y="4972050"/>
          <p14:tracePt t="65757" x="4392613" y="4937125"/>
          <p14:tracePt t="65766" x="4392613" y="4919663"/>
          <p14:tracePt t="65770" x="4392613" y="4903788"/>
          <p14:tracePt t="65773" x="4392613" y="4894263"/>
          <p14:tracePt t="65841" x="4392613" y="4919663"/>
          <p14:tracePt t="65858" x="4425950" y="5013325"/>
          <p14:tracePt t="65875" x="4468813" y="5218113"/>
          <p14:tracePt t="65884" x="4486275" y="5294313"/>
          <p14:tracePt t="65885" x="4486275" y="5302250"/>
          <p14:tracePt t="65898" x="4494213" y="5311775"/>
          <p14:tracePt t="65947" x="4494213" y="5302250"/>
          <p14:tracePt t="65952" x="4494213" y="5286375"/>
          <p14:tracePt t="65963" x="4494213" y="5243513"/>
          <p14:tracePt t="65967" x="4494213" y="5183188"/>
          <p14:tracePt t="65980" x="4494213" y="5116513"/>
          <p14:tracePt t="65983" x="4494213" y="5038725"/>
          <p14:tracePt t="65995" x="4494213" y="4937125"/>
          <p14:tracePt t="65998" x="4468813" y="4827588"/>
          <p14:tracePt t="66011" x="4460875" y="4708525"/>
          <p14:tracePt t="66015" x="4435475" y="4579938"/>
          <p14:tracePt t="66028" x="4410075" y="4470400"/>
          <p14:tracePt t="66031" x="4375150" y="4376738"/>
          <p14:tracePt t="66044" x="4359275" y="4316413"/>
          <p14:tracePt t="66051" x="4359275" y="4300538"/>
          <p14:tracePt t="66092" x="4367213" y="4291013"/>
          <p14:tracePt t="66098" x="4410075" y="4291013"/>
          <p14:tracePt t="66113" x="4605338" y="4300538"/>
          <p14:tracePt t="66125" x="4724400" y="4308475"/>
          <p14:tracePt t="66128" x="4902200" y="4351338"/>
          <p14:tracePt t="66147" x="5411788" y="4460875"/>
          <p14:tracePt t="66158" x="5641975" y="4521200"/>
          <p14:tracePt t="66163" x="5895975" y="4589463"/>
          <p14:tracePt t="66177" x="6210300" y="4665663"/>
          <p14:tracePt t="66189" x="6329363" y="4699000"/>
          <p14:tracePt t="66193" x="6415088" y="4716463"/>
          <p14:tracePt t="66204" x="6473825" y="4724400"/>
          <p14:tracePt t="66208" x="6524625" y="4741863"/>
          <p14:tracePt t="66220" x="6567488" y="4741863"/>
          <p14:tracePt t="66225" x="6584950" y="4741863"/>
          <p14:tracePt t="66242" x="6618288" y="4741863"/>
          <p14:tracePt t="66254" x="6653213" y="4741863"/>
          <p14:tracePt t="66265" x="6669088" y="4749800"/>
          <p14:tracePt t="66275" x="6694488" y="4759325"/>
          <p14:tracePt t="66290" x="6694488" y="4802188"/>
          <p14:tracePt t="66308" x="6686550" y="4878388"/>
          <p14:tracePt t="66317" x="6653213" y="4972050"/>
          <p14:tracePt t="66321" x="6618288" y="5056188"/>
          <p14:tracePt t="66333" x="6575425" y="5149850"/>
          <p14:tracePt t="66337" x="6534150" y="5226050"/>
          <p14:tracePt t="66349" x="6491288" y="5302250"/>
          <p14:tracePt t="66353" x="6456363" y="5353050"/>
          <p14:tracePt t="66365" x="6430963" y="5405438"/>
          <p14:tracePt t="66369" x="6397625" y="5438775"/>
          <p14:tracePt t="66381" x="6380163" y="5464175"/>
          <p14:tracePt t="66385" x="6354763" y="5481638"/>
          <p14:tracePt t="66400" x="6346825" y="5489575"/>
          <p14:tracePt t="66446" x="6338888" y="5489575"/>
          <p14:tracePt t="66450" x="6321425" y="5497513"/>
          <p14:tracePt t="66462" x="6296025" y="5497513"/>
          <p14:tracePt t="66467" x="6253163" y="5497513"/>
          <p14:tracePt t="66481" x="6083300" y="5497513"/>
          <p14:tracePt t="66497" x="5853113" y="5472113"/>
          <p14:tracePt t="66514" x="5548313" y="5413375"/>
          <p14:tracePt t="66530" x="5292725" y="5353050"/>
          <p14:tracePt t="66541" x="5191125" y="5337175"/>
          <p14:tracePt t="66547" x="5106988" y="5319713"/>
          <p14:tracePt t="66559" x="5046663" y="5311775"/>
          <p14:tracePt t="66564" x="5013325" y="5311775"/>
          <p14:tracePt t="66574" x="5003800" y="5311775"/>
          <p14:tracePt t="66580" x="4995863" y="5302250"/>
          <p14:tracePt t="66605" x="4987925" y="5302250"/>
          <p14:tracePt t="66621" x="4978400" y="5302250"/>
          <p14:tracePt t="66628" x="4970463" y="5294313"/>
          <p14:tracePt t="66639" x="4945063" y="5286375"/>
          <p14:tracePt t="66649" x="4910138" y="5268913"/>
          <p14:tracePt t="66659" x="4833938" y="5208588"/>
          <p14:tracePt t="66669" x="4818063" y="5200650"/>
          <p14:tracePt t="66678" x="4783138" y="5175250"/>
          <p14:tracePt t="66686" x="4749800" y="5141913"/>
          <p14:tracePt t="66691" x="4699000" y="5091113"/>
          <p14:tracePt t="66700" x="4673600" y="5064125"/>
          <p14:tracePt t="66704" x="4646613" y="5038725"/>
          <p14:tracePt t="66716" x="4621213" y="5022850"/>
          <p14:tracePt t="66719" x="4605338" y="5013325"/>
          <p14:tracePt t="67534" x="4621213" y="5013325"/>
          <p14:tracePt t="67538" x="4630738" y="5013325"/>
          <p14:tracePt t="67550" x="4664075" y="5013325"/>
          <p14:tracePt t="67553" x="4673600" y="5013325"/>
          <p14:tracePt t="67565" x="4681538" y="5013325"/>
          <p14:tracePt t="67569" x="4689475" y="5013325"/>
          <p14:tracePt t="67668" x="4646613" y="5030788"/>
          <p14:tracePt t="67680" x="4621213" y="5048250"/>
          <p14:tracePt t="67683" x="4605338" y="5056188"/>
          <p14:tracePt t="67696" x="4570413" y="5073650"/>
          <p14:tracePt t="67699" x="4529138" y="5091113"/>
          <p14:tracePt t="67712" x="4486275" y="5106988"/>
          <p14:tracePt t="67716" x="4451350" y="5116513"/>
          <p14:tracePt t="67728" x="4418013" y="5124450"/>
          <p14:tracePt t="67732" x="4400550" y="5124450"/>
          <p14:tracePt t="67983" x="4418013" y="5116513"/>
          <p14:tracePt t="67990" x="4468813" y="5106988"/>
          <p14:tracePt t="67999" x="4503738" y="5091113"/>
          <p14:tracePt t="68003" x="4529138" y="5081588"/>
          <p14:tracePt t="68015" x="4545013" y="5064125"/>
          <p14:tracePt t="68020" x="4570413" y="5048250"/>
          <p14:tracePt t="68031" x="4605338" y="5048250"/>
          <p14:tracePt t="68035" x="4638675" y="5022850"/>
          <p14:tracePt t="68047" x="4689475" y="4997450"/>
          <p14:tracePt t="68049" x="4714875" y="4979988"/>
          <p14:tracePt t="68063" x="4749800" y="4962525"/>
          <p14:tracePt t="68067" x="4791075" y="4946650"/>
          <p14:tracePt t="68080" x="4833938" y="4929188"/>
          <p14:tracePt t="68084" x="4859338" y="4919663"/>
          <p14:tracePt t="68095" x="4876800" y="4911725"/>
          <p14:tracePt t="68099" x="4894263" y="4903788"/>
          <p14:tracePt t="68113" x="4902200" y="4903788"/>
          <p14:tracePt t="68310" x="4826000" y="4878388"/>
          <p14:tracePt t="68317" x="4765675" y="4868863"/>
          <p14:tracePt t="68321" x="4714875" y="4852988"/>
          <p14:tracePt t="68338" x="4699000" y="4843463"/>
          <p14:tracePt t="68435" x="4699000" y="4852988"/>
          <p14:tracePt t="68447" x="4699000" y="4868863"/>
          <p14:tracePt t="68452" x="4689475" y="4937125"/>
          <p14:tracePt t="68462" x="4673600" y="5022850"/>
          <p14:tracePt t="68467" x="4664075" y="5141913"/>
          <p14:tracePt t="68478" x="4656138" y="5243513"/>
          <p14:tracePt t="68483" x="4638675" y="5337175"/>
          <p14:tracePt t="68494" x="4638675" y="5395913"/>
          <p14:tracePt t="68499" x="4638675" y="5413375"/>
          <p14:tracePt t="68575" x="4638675" y="5405438"/>
          <p14:tracePt t="68581" x="4646613" y="5380038"/>
          <p14:tracePt t="68590" x="4656138" y="5337175"/>
          <p14:tracePt t="68596" x="4656138" y="5268913"/>
          <p14:tracePt t="68613" x="4656138" y="5081588"/>
          <p14:tracePt t="68627" x="4587875" y="4919663"/>
          <p14:tracePt t="68638" x="4554538" y="4852988"/>
          <p14:tracePt t="68643" x="4537075" y="4810125"/>
          <p14:tracePt t="68655" x="4537075" y="4792663"/>
          <p14:tracePt t="68660" x="4537075" y="4784725"/>
          <p14:tracePt t="68677" x="4570413" y="4759325"/>
          <p14:tracePt t="68691" x="4664075" y="4716463"/>
          <p14:tracePt t="68703" x="4765675" y="4699000"/>
          <p14:tracePt t="68710" x="4876800" y="4673600"/>
          <p14:tracePt t="68719" x="5021263" y="4665663"/>
          <p14:tracePt t="68724" x="5233988" y="4665663"/>
          <p14:tracePt t="68735" x="5462588" y="4665663"/>
          <p14:tracePt t="68739" x="5751513" y="4665663"/>
          <p14:tracePt t="68755" x="6278563" y="4665663"/>
          <p14:tracePt t="68768" x="6491288" y="4665663"/>
          <p14:tracePt t="68771" x="6653213" y="4691063"/>
          <p14:tracePt t="68782" x="6762750" y="4724400"/>
          <p14:tracePt t="68786" x="6838950" y="4749800"/>
          <p14:tracePt t="68806" x="6873875" y="4784725"/>
          <p14:tracePt t="68814" x="6873875" y="4802188"/>
          <p14:tracePt t="68817" x="6873875" y="4827588"/>
          <p14:tracePt t="68829" x="6856413" y="4868863"/>
          <p14:tracePt t="68833" x="6838950" y="4919663"/>
          <p14:tracePt t="68847" x="6805613" y="4997450"/>
          <p14:tracePt t="68850" x="6762750" y="5073650"/>
          <p14:tracePt t="68864" x="6694488" y="5149850"/>
          <p14:tracePt t="68867" x="6626225" y="5226050"/>
          <p14:tracePt t="68883" x="6483350" y="5413375"/>
          <p14:tracePt t="68894" x="6389688" y="5507038"/>
          <p14:tracePt t="68898" x="6303963" y="5591175"/>
          <p14:tracePt t="68910" x="6210300" y="5659438"/>
          <p14:tracePt t="68914" x="6134100" y="5710238"/>
          <p14:tracePt t="68931" x="5997575" y="5788025"/>
          <p14:tracePt t="68958" x="5870575" y="5829300"/>
          <p14:tracePt t="68978" x="5692775" y="5838825"/>
          <p14:tracePt t="68981" x="5632450" y="5821363"/>
          <p14:tracePt t="68991" x="5573713" y="5788025"/>
          <p14:tracePt t="68995" x="5505450" y="5745163"/>
          <p14:tracePt t="69015" x="5378450" y="5634038"/>
          <p14:tracePt t="69031" x="5233988" y="5497513"/>
          <p14:tracePt t="69045" x="5122863" y="5387975"/>
          <p14:tracePt t="69061" x="5089525" y="5319713"/>
          <p14:tracePt t="69078" x="5089525" y="5311775"/>
          <p14:tracePt t="69093" x="5097463" y="5311775"/>
          <p14:tracePt t="69105" x="5097463" y="5302250"/>
          <p14:tracePt t="69127" x="5114925" y="5294313"/>
          <p14:tracePt t="69201" x="5114925" y="5286375"/>
          <p14:tracePt t="69207" x="5114925" y="5276850"/>
          <p14:tracePt t="69217" x="5114925" y="5268913"/>
          <p14:tracePt t="69754" x="5122863" y="5268913"/>
          <p14:tracePt t="69758" x="5132388" y="5268913"/>
          <p14:tracePt t="69770" x="5157788" y="5243513"/>
          <p14:tracePt t="69776" x="5165725" y="5235575"/>
          <p14:tracePt t="69784" x="5165725" y="5226050"/>
          <p14:tracePt t="69938" x="5173663" y="5226050"/>
          <p14:tracePt t="69952" x="5183188" y="5226050"/>
          <p14:tracePt t="70033" x="5191125" y="5226050"/>
          <p14:tracePt t="70038" x="5208588" y="5218113"/>
          <p14:tracePt t="70048" x="5241925" y="5200650"/>
          <p14:tracePt t="70053" x="5259388" y="5200650"/>
          <p14:tracePt t="70065" x="5292725" y="5175250"/>
          <p14:tracePt t="70069" x="5327650" y="5157788"/>
          <p14:tracePt t="70081" x="5353050" y="5141913"/>
          <p14:tracePt t="70085" x="5386388" y="5124450"/>
          <p14:tracePt t="70096" x="5421313" y="5091113"/>
          <p14:tracePt t="70100" x="5446713" y="5081588"/>
          <p14:tracePt t="70113" x="5487988" y="5048250"/>
          <p14:tracePt t="70117" x="5548313" y="5022850"/>
          <p14:tracePt t="70132" x="5675313" y="4946650"/>
          <p14:tracePt t="70143" x="5743575" y="4903788"/>
          <p14:tracePt t="70149" x="5802313" y="4868863"/>
          <p14:tracePt t="70162" x="5880100" y="4827588"/>
          <p14:tracePt t="70166" x="5946775" y="4784725"/>
          <p14:tracePt t="70176" x="6007100" y="4749800"/>
          <p14:tracePt t="70180" x="6057900" y="4724400"/>
          <p14:tracePt t="70192" x="6108700" y="4691063"/>
          <p14:tracePt t="70195" x="6142038" y="4665663"/>
          <p14:tracePt t="70214" x="6219825" y="4630738"/>
          <p14:tracePt t="70229" x="6270625" y="4597400"/>
          <p14:tracePt t="70243" x="6296025" y="4579938"/>
          <p14:tracePt t="70245" x="6311900" y="4572000"/>
          <p14:tracePt t="70262" x="6364288" y="4538663"/>
          <p14:tracePt t="70277" x="6380163" y="4513263"/>
          <p14:tracePt t="70289" x="6405563" y="4495800"/>
          <p14:tracePt t="70293" x="6423025" y="4478338"/>
          <p14:tracePt t="70305" x="6440488" y="4460875"/>
          <p14:tracePt t="70309" x="6456363" y="4445000"/>
          <p14:tracePt t="70322" x="6473825" y="4427538"/>
          <p14:tracePt t="70325" x="6491288" y="4410075"/>
          <p14:tracePt t="70338" x="6508750" y="4384675"/>
          <p14:tracePt t="70343" x="6516688" y="4368800"/>
          <p14:tracePt t="70353" x="6534150" y="4333875"/>
          <p14:tracePt t="70358" x="6559550" y="4308475"/>
          <p14:tracePt t="70368" x="6584950" y="4283075"/>
          <p14:tracePt t="70374" x="6600825" y="4257675"/>
          <p14:tracePt t="70385" x="6626225" y="4224338"/>
          <p14:tracePt t="70391" x="6669088" y="4189413"/>
          <p14:tracePt t="70401" x="6694488" y="4146550"/>
          <p14:tracePt t="70405" x="6711950" y="4130675"/>
          <p14:tracePt t="70417" x="6737350" y="4079875"/>
          <p14:tracePt t="70421" x="6780213" y="4027488"/>
          <p14:tracePt t="70432" x="6805613" y="3994150"/>
          <p14:tracePt t="70436" x="6848475" y="3943350"/>
          <p14:tracePt t="70451" x="6864350" y="3917950"/>
          <p14:tracePt t="70456" x="6889750" y="3875088"/>
          <p14:tracePt t="70467" x="6907213" y="3841750"/>
          <p14:tracePt t="70473" x="6924675" y="3816350"/>
          <p14:tracePt t="70482" x="6932613" y="3790950"/>
          <p14:tracePt t="70486" x="6942138" y="3763963"/>
          <p14:tracePt t="70499" x="6950075" y="3756025"/>
          <p14:tracePt t="70502" x="6950075" y="3722688"/>
          <p14:tracePt t="70516" x="6950075" y="3687763"/>
          <p14:tracePt t="70519" x="6950075" y="3671888"/>
          <p14:tracePt t="70535" x="6950075" y="3654425"/>
          <p14:tracePt t="70548" x="6950075" y="3646488"/>
          <p14:tracePt t="70695" x="6942138" y="3646488"/>
          <p14:tracePt t="70707" x="6924675" y="3636963"/>
          <p14:tracePt t="70710" x="6881813" y="3636963"/>
          <p14:tracePt t="70726" x="6848475" y="3636963"/>
          <p14:tracePt t="70787" x="6856413" y="3636963"/>
          <p14:tracePt t="70792" x="6864350" y="3636963"/>
          <p14:tracePt t="70808" x="6907213" y="3611563"/>
          <p14:tracePt t="70819" x="6942138" y="3594100"/>
          <p14:tracePt t="70831" x="6975475" y="3586163"/>
          <p14:tracePt t="70835" x="7018338" y="3568700"/>
          <p14:tracePt t="70837" x="7059613" y="3552825"/>
          <p14:tracePt t="70851" x="7085013" y="3543300"/>
          <p14:tracePt t="70854" x="7137400" y="3535363"/>
          <p14:tracePt t="70867" x="7170738" y="3517900"/>
          <p14:tracePt t="70872" x="7204075" y="3509963"/>
          <p14:tracePt t="70883" x="7229475" y="3502025"/>
          <p14:tracePt t="70892" x="7239000" y="3502025"/>
          <p14:tracePt t="70898" x="7246938" y="3492500"/>
          <p14:tracePt t="71011" x="7256463" y="3492500"/>
          <p14:tracePt t="71017" x="7289800" y="3475038"/>
          <p14:tracePt t="71027" x="7315200" y="3467100"/>
          <p14:tracePt t="71032" x="7332663" y="3467100"/>
          <p14:tracePt t="71044" x="7348538" y="3459163"/>
          <p14:tracePt t="71048" x="7358063" y="3459163"/>
          <p14:tracePt t="71060" x="7373938" y="3449638"/>
          <p14:tracePt t="71076" x="7383463" y="3449638"/>
          <p14:tracePt t="72146" x="7383463" y="3424238"/>
          <p14:tracePt t="72157" x="7383463" y="3382963"/>
          <p14:tracePt t="72172" x="7383463" y="3373438"/>
          <p14:tracePt t="73242" x="7366000" y="3373438"/>
          <p14:tracePt t="73256" x="7264400" y="3398838"/>
          <p14:tracePt t="73259" x="7153275" y="3449638"/>
          <p14:tracePt t="73271" x="6958013" y="3517900"/>
          <p14:tracePt t="73275" x="6686550" y="3636963"/>
          <p14:tracePt t="73287" x="6440488" y="3748088"/>
          <p14:tracePt t="73293" x="6219825" y="3857625"/>
          <p14:tracePt t="73307" x="5888038" y="4052888"/>
          <p14:tracePt t="73320" x="5776913" y="4121150"/>
          <p14:tracePt t="73325" x="5683250" y="4197350"/>
          <p14:tracePt t="73338" x="5565775" y="4300538"/>
          <p14:tracePt t="73350" x="5538788" y="4333875"/>
          <p14:tracePt t="73356" x="5522913" y="4359275"/>
          <p14:tracePt t="73368" x="5513388" y="4376738"/>
          <p14:tracePt t="73374" x="5513388" y="4384675"/>
          <p14:tracePt t="73559" x="5522913" y="4359275"/>
          <p14:tracePt t="73568" x="5548313" y="4291013"/>
          <p14:tracePt t="73578" x="5700713" y="4002088"/>
          <p14:tracePt t="73591" x="5819775" y="3756025"/>
          <p14:tracePt t="73597" x="5989638" y="3416300"/>
          <p14:tracePt t="73607" x="6134100" y="3094038"/>
          <p14:tracePt t="73612" x="6303963" y="2727325"/>
          <p14:tracePt t="73624" x="6448425" y="2397125"/>
          <p14:tracePt t="73629" x="6567488" y="2124075"/>
          <p14:tracePt t="73643" x="6719888" y="1801813"/>
          <p14:tracePt t="73660" x="6754813" y="1690688"/>
          <p14:tracePt t="73677" x="6754813" y="1657350"/>
          <p14:tracePt t="73720" x="6737350" y="1657350"/>
          <p14:tracePt t="73725" x="6686550" y="1657350"/>
          <p14:tracePt t="73735" x="6669088" y="1665288"/>
          <p14:tracePt t="73740" x="6635750" y="1674813"/>
          <p14:tracePt t="73751" x="6584950" y="1690688"/>
          <p14:tracePt t="73757" x="6524625" y="1700213"/>
          <p14:tracePt t="73768" x="6465888" y="1708150"/>
          <p14:tracePt t="73774" x="6405563" y="1733550"/>
          <p14:tracePt t="73783" x="6346825" y="1751013"/>
          <p14:tracePt t="73786" x="6286500" y="1766888"/>
          <p14:tracePt t="73799" x="6219825" y="1809750"/>
          <p14:tracePt t="73803" x="6167438" y="1852613"/>
          <p14:tracePt t="73815" x="6126163" y="1895475"/>
          <p14:tracePt t="73819" x="6100763" y="1946275"/>
          <p14:tracePt t="73832" x="6083300" y="1979613"/>
          <p14:tracePt t="73835" x="6075363" y="2014538"/>
          <p14:tracePt t="73848" x="6065838" y="2039938"/>
          <p14:tracePt t="73857" x="6065838" y="2055813"/>
          <p14:tracePt t="73862" x="6065838" y="2065338"/>
          <p14:tracePt t="73946" x="6065838" y="2082800"/>
          <p14:tracePt t="73959" x="6075363" y="2108200"/>
          <p14:tracePt t="73968" x="6100763" y="2159000"/>
          <p14:tracePt t="73974" x="6134100" y="2227263"/>
          <p14:tracePt t="73978" x="6176963" y="2303463"/>
          <p14:tracePt t="73991" x="6210300" y="2362200"/>
          <p14:tracePt t="73994" x="6253163" y="2430463"/>
          <p14:tracePt t="74008" x="6278563" y="2481263"/>
          <p14:tracePt t="74013" x="6311900" y="2524125"/>
          <p14:tracePt t="74028" x="6338888" y="2574925"/>
          <p14:tracePt t="74042" x="6354763" y="2617788"/>
          <p14:tracePt t="74060" x="6364288" y="2625725"/>
          <p14:tracePt t="74217" x="6364288" y="2633663"/>
          <p14:tracePt t="74221" x="6364288" y="2686050"/>
          <p14:tracePt t="74238" x="6286500" y="3008313"/>
          <p14:tracePt t="74250" x="6202363" y="3271838"/>
          <p14:tracePt t="74253" x="6116638" y="3560763"/>
          <p14:tracePt t="74269" x="5938838" y="4087813"/>
          <p14:tracePt t="74281" x="5862638" y="4300538"/>
          <p14:tracePt t="74285" x="5827713" y="4427538"/>
          <p14:tracePt t="74301" x="5768975" y="4614863"/>
          <p14:tracePt t="74314" x="5735638" y="4683125"/>
          <p14:tracePt t="74317" x="5708650" y="4741863"/>
          <p14:tracePt t="74330" x="5667375" y="4810125"/>
          <p14:tracePt t="74331" x="5616575" y="4852988"/>
          <p14:tracePt t="74345" x="5548313" y="4894263"/>
          <p14:tracePt t="74348" x="5497513" y="4919663"/>
          <p14:tracePt t="74362" x="5454650" y="4937125"/>
          <p14:tracePt t="74365" x="5403850" y="4972050"/>
          <p14:tracePt t="74377" x="5353050" y="4987925"/>
          <p14:tracePt t="74381" x="5318125" y="5013325"/>
          <p14:tracePt t="74393" x="5267325" y="5048250"/>
          <p14:tracePt t="74396" x="5216525" y="5064125"/>
          <p14:tracePt t="74409" x="5173663" y="5081588"/>
          <p14:tracePt t="74412" x="5132388" y="5116513"/>
          <p14:tracePt t="74426" x="5097463" y="5132388"/>
          <p14:tracePt t="74431" x="5064125" y="5149850"/>
          <p14:tracePt t="74440" x="5046663" y="5167313"/>
          <p14:tracePt t="74458" x="5029200" y="5183188"/>
          <p14:tracePt t="74460" x="5013325" y="5192713"/>
          <p14:tracePt t="74478" x="4995863" y="5208588"/>
          <p14:tracePt t="75225" x="4987925" y="5208588"/>
          <p14:tracePt t="75240" x="4953000" y="5208588"/>
          <p14:tracePt t="75244" x="4902200" y="5200650"/>
          <p14:tracePt t="75256" x="4826000" y="5183188"/>
          <p14:tracePt t="75260" x="4765675" y="5149850"/>
          <p14:tracePt t="75273" x="4724400" y="5116513"/>
          <p14:tracePt t="75275" x="4706938" y="5091113"/>
          <p14:tracePt t="75290" x="4699000" y="5073650"/>
          <p14:tracePt t="75293" x="4699000" y="5064125"/>
          <p14:tracePt t="75354" x="4699000" y="5081588"/>
          <p14:tracePt t="75369" x="4699000" y="5106988"/>
          <p14:tracePt t="75374" x="4689475" y="5157788"/>
          <p14:tracePt t="75385" x="4689475" y="5243513"/>
          <p14:tracePt t="75392" x="4689475" y="5345113"/>
          <p14:tracePt t="75400" x="4689475" y="5446713"/>
          <p14:tracePt t="75407" x="4689475" y="5514975"/>
          <p14:tracePt t="75416" x="4689475" y="5557838"/>
          <p14:tracePt t="75422" x="4689475" y="5565775"/>
          <p14:tracePt t="75464" x="4699000" y="5557838"/>
          <p14:tracePt t="75470" x="4706938" y="5557838"/>
          <p14:tracePt t="75480" x="4714875" y="5540375"/>
          <p14:tracePt t="75484" x="4732338" y="5514975"/>
          <p14:tracePt t="75496" x="4749800" y="5464175"/>
          <p14:tracePt t="75501" x="4757738" y="5380038"/>
          <p14:tracePt t="75512" x="4775200" y="5276850"/>
          <p14:tracePt t="75516" x="4783138" y="5149850"/>
          <p14:tracePt t="75528" x="4783138" y="5022850"/>
          <p14:tracePt t="75532" x="4765675" y="4878388"/>
          <p14:tracePt t="75544" x="4757738" y="4767263"/>
          <p14:tracePt t="75548" x="4732338" y="4665663"/>
          <p14:tracePt t="75561" x="4714875" y="4589463"/>
          <p14:tracePt t="75564" x="4689475" y="4529138"/>
          <p14:tracePt t="75578" x="4689475" y="4513263"/>
          <p14:tracePt t="75626" x="4706938" y="4503738"/>
          <p14:tracePt t="75630" x="4757738" y="4486275"/>
          <p14:tracePt t="75642" x="4859338" y="4460875"/>
          <p14:tracePt t="75646" x="4962525" y="4452938"/>
          <p14:tracePt t="75658" x="5114925" y="4445000"/>
          <p14:tracePt t="75662" x="5310188" y="4445000"/>
          <p14:tracePt t="75674" x="5573713" y="4445000"/>
          <p14:tracePt t="75678" x="5827713" y="4445000"/>
          <p14:tracePt t="75690" x="6116638" y="4445000"/>
          <p14:tracePt t="75694" x="6415088" y="4452938"/>
          <p14:tracePt t="75706" x="6719888" y="4486275"/>
          <p14:tracePt t="75710" x="6967538" y="4513263"/>
          <p14:tracePt t="75723" x="7213600" y="4564063"/>
          <p14:tracePt t="75726" x="7373938" y="4589463"/>
          <p14:tracePt t="75740" x="7518400" y="4605338"/>
          <p14:tracePt t="75744" x="7621588" y="4630738"/>
          <p14:tracePt t="75755" x="7697788" y="4640263"/>
          <p14:tracePt t="75758" x="7740650" y="4648200"/>
          <p14:tracePt t="75802" x="7740650" y="4657725"/>
          <p14:tracePt t="75807" x="7740650" y="4673600"/>
          <p14:tracePt t="75818" x="7740650" y="4724400"/>
          <p14:tracePt t="75825" x="7731125" y="4810125"/>
          <p14:tracePt t="75834" x="7697788" y="4929188"/>
          <p14:tracePt t="75840" x="7672388" y="5056188"/>
          <p14:tracePt t="75850" x="7637463" y="5200650"/>
          <p14:tracePt t="75857" x="7604125" y="5327650"/>
          <p14:tracePt t="75866" x="7561263" y="5472113"/>
          <p14:tracePt t="75875" x="7545388" y="5591175"/>
          <p14:tracePt t="75889" x="7518400" y="5788025"/>
          <p14:tracePt t="75897" x="7518400" y="5864225"/>
          <p14:tracePt t="75906" x="7518400" y="5932488"/>
          <p14:tracePt t="75913" x="7518400" y="5973763"/>
          <p14:tracePt t="75917" x="7510463" y="6024563"/>
          <p14:tracePt t="75929" x="7477125" y="6076950"/>
          <p14:tracePt t="75933" x="7426325" y="6127750"/>
          <p14:tracePt t="75945" x="7366000" y="6169025"/>
          <p14:tracePt t="75949" x="7256463" y="6211888"/>
          <p14:tracePt t="75961" x="7170738" y="6246813"/>
          <p14:tracePt t="75965" x="7043738" y="6272213"/>
          <p14:tracePt t="75978" x="6899275" y="6280150"/>
          <p14:tracePt t="75982" x="6719888" y="6280150"/>
          <p14:tracePt t="75994" x="6550025" y="6237288"/>
          <p14:tracePt t="75998" x="6321425" y="6161088"/>
          <p14:tracePt t="76010" x="6083300" y="6084888"/>
          <p14:tracePt t="76014" x="5870575" y="6008688"/>
          <p14:tracePt t="76026" x="5718175" y="5940425"/>
          <p14:tracePt t="76030" x="5599113" y="5880100"/>
          <p14:tracePt t="76042" x="5505450" y="5838825"/>
          <p14:tracePt t="76046" x="5446713" y="5795963"/>
          <p14:tracePt t="76058" x="5437188" y="5795963"/>
          <p14:tracePt t="76062" x="5437188" y="5788025"/>
          <p14:tracePt t="76205" x="5411788" y="5788025"/>
          <p14:tracePt t="76210" x="5368925" y="5770563"/>
          <p14:tracePt t="76221" x="5343525" y="5761038"/>
          <p14:tracePt t="76226" x="5318125" y="5745163"/>
          <p14:tracePt t="76242" x="5292725" y="5727700"/>
          <p14:tracePt t="76255" x="5284788" y="5719763"/>
          <p14:tracePt t="76316" x="5284788" y="5702300"/>
          <p14:tracePt t="76323" x="5292725" y="5684838"/>
          <p14:tracePt t="76334" x="5302250" y="5659438"/>
          <p14:tracePt t="76339" x="5327650" y="5626100"/>
          <p14:tracePt t="76347" x="5343525" y="5600700"/>
          <p14:tracePt t="76353" x="5353050" y="5583238"/>
          <p14:tracePt t="76364" x="5378450" y="5557838"/>
          <p14:tracePt t="76368" x="5386388" y="5549900"/>
          <p14:tracePt t="76379" x="5394325" y="5532438"/>
          <p14:tracePt t="76383" x="5394325" y="5524500"/>
          <p14:tracePt t="76475" x="5411788" y="5514975"/>
          <p14:tracePt t="76480" x="5429250" y="5507038"/>
          <p14:tracePt t="76491" x="5454650" y="5497513"/>
          <p14:tracePt t="76495" x="5480050" y="5481638"/>
          <p14:tracePt t="76507" x="5513388" y="5464175"/>
          <p14:tracePt t="76511" x="5556250" y="5438775"/>
          <p14:tracePt t="76523" x="5591175" y="5421313"/>
          <p14:tracePt t="76525" x="5632450" y="5395913"/>
          <p14:tracePt t="76539" x="5657850" y="5380038"/>
          <p14:tracePt t="76542" x="5675313" y="5362575"/>
          <p14:tracePt t="76561" x="5726113" y="5353050"/>
          <p14:tracePt t="76576" x="5786438" y="5327650"/>
          <p14:tracePt t="76594" x="5811838" y="5302250"/>
          <p14:tracePt t="76609" x="5837238" y="5294313"/>
          <p14:tracePt t="76620" x="5845175" y="5286375"/>
          <p14:tracePt t="76626" x="5862638" y="5268913"/>
          <p14:tracePt t="76641" x="5913438" y="5243513"/>
          <p14:tracePt t="76657" x="5938838" y="5226050"/>
          <p14:tracePt t="76668" x="5946775" y="5218113"/>
          <p14:tracePt t="76677" x="5956300" y="5218113"/>
          <p14:tracePt t="76684" x="5972175" y="5208588"/>
          <p14:tracePt t="76692" x="5981700" y="5200650"/>
          <p14:tracePt t="76700" x="5989638" y="5192713"/>
          <p14:tracePt t="76709" x="6007100" y="5192713"/>
          <p14:tracePt t="76716" x="6024563" y="5175250"/>
          <p14:tracePt t="76726" x="6032500" y="5175250"/>
          <p14:tracePt t="76812" x="6024563" y="5175250"/>
          <p14:tracePt t="76819" x="5997575" y="5175250"/>
          <p14:tracePt t="76829" x="5956300" y="5200650"/>
          <p14:tracePt t="76834" x="5930900" y="5200650"/>
          <p14:tracePt t="76845" x="5905500" y="5208588"/>
          <p14:tracePt t="76972" x="5888038" y="5208588"/>
          <p14:tracePt t="76991" x="5794375" y="5208588"/>
          <p14:tracePt t="77004" x="5726113" y="5208588"/>
          <p14:tracePt t="77011" x="5641975" y="5218113"/>
          <p14:tracePt t="77020" x="5556250" y="5226050"/>
          <p14:tracePt t="77025" x="5462588" y="5260975"/>
          <p14:tracePt t="77040" x="5276850" y="5327650"/>
          <p14:tracePt t="77052" x="5183188" y="5380038"/>
          <p14:tracePt t="77056" x="5106988" y="5405438"/>
          <p14:tracePt t="77069" x="5038725" y="5446713"/>
          <p14:tracePt t="77072" x="4995863" y="5481638"/>
          <p14:tracePt t="77088" x="4894263" y="5540375"/>
          <p14:tracePt t="77102" x="4843463" y="5565775"/>
          <p14:tracePt t="77107" x="4783138" y="5600700"/>
          <p14:tracePt t="77117" x="4714875" y="5634038"/>
          <p14:tracePt t="77123" x="4673600" y="5659438"/>
          <p14:tracePt t="77133" x="4621213" y="5694363"/>
          <p14:tracePt t="77141" x="4570413" y="5719763"/>
          <p14:tracePt t="77150" x="4503738" y="5753100"/>
          <p14:tracePt t="77158" x="4468813" y="5788025"/>
          <p14:tracePt t="77164" x="4425950" y="5854700"/>
          <p14:tracePt t="77168" x="4392613" y="5915025"/>
          <p14:tracePt t="77180" x="4375150" y="5991225"/>
          <p14:tracePt t="77184" x="4349750" y="6049963"/>
          <p14:tracePt t="77196" x="4316413" y="6127750"/>
          <p14:tracePt t="77200" x="4291013" y="6194425"/>
          <p14:tracePt t="77213" x="4248150" y="6229350"/>
          <p14:tracePt t="77216" x="4205288" y="6280150"/>
          <p14:tracePt t="77230" x="4154488" y="6323013"/>
          <p14:tracePt t="77234" x="4121150" y="6356350"/>
          <p14:tracePt t="77245" x="4070350" y="6399213"/>
          <p14:tracePt t="77250" x="4017963" y="6442075"/>
          <p14:tracePt t="77263" x="3984625" y="6467475"/>
          <p14:tracePt t="77268" x="3933825" y="6500813"/>
          <p14:tracePt t="77276" x="3900488" y="6518275"/>
          <p14:tracePt t="77282" x="3883025" y="6526213"/>
          <p14:tracePt t="77293" x="3873500" y="6526213"/>
          <p14:tracePt t="77344" x="3873500" y="6510338"/>
          <p14:tracePt t="77357" x="3873500" y="6467475"/>
          <p14:tracePt t="77361" x="3873500" y="6399213"/>
          <p14:tracePt t="77373" x="3873500" y="6330950"/>
          <p14:tracePt t="77377" x="3873500" y="6229350"/>
          <p14:tracePt t="77389" x="3873500" y="6127750"/>
          <p14:tracePt t="77392" x="3873500" y="6034088"/>
          <p14:tracePt t="77406" x="3873500" y="5948363"/>
          <p14:tracePt t="77408" x="3873500" y="5872163"/>
          <p14:tracePt t="77422" x="3873500" y="5813425"/>
          <p14:tracePt t="77426" x="3873500" y="5761038"/>
          <p14:tracePt t="77441" x="3873500" y="5641975"/>
          <p14:tracePt t="77457" x="3900488" y="5549900"/>
          <p14:tracePt t="77473" x="3976688" y="5472113"/>
          <p14:tracePt t="77489" x="4129088" y="5380038"/>
          <p14:tracePt t="77500" x="4240213" y="5319713"/>
          <p14:tracePt t="77505" x="4359275" y="5268913"/>
          <p14:tracePt t="77517" x="4503738" y="5200650"/>
          <p14:tracePt t="77522" x="4638675" y="5157788"/>
          <p14:tracePt t="77533" x="4765675" y="5091113"/>
          <p14:tracePt t="77537" x="4884738" y="5048250"/>
          <p14:tracePt t="77553" x="5089525" y="4972050"/>
          <p14:tracePt t="77566" x="5148263" y="4946650"/>
          <p14:tracePt t="77572" x="5165725" y="4946650"/>
          <p14:tracePt t="77617" x="5140325" y="4946650"/>
          <p14:tracePt t="77629" x="5114925" y="4954588"/>
          <p14:tracePt t="77634" x="5072063" y="4962525"/>
          <p14:tracePt t="77644" x="5013325" y="4979988"/>
          <p14:tracePt t="77649" x="4970463" y="4987925"/>
          <p14:tracePt t="77660" x="4910138" y="5005388"/>
          <p14:tracePt t="77665" x="4876800" y="5005388"/>
          <p14:tracePt t="77677" x="4843463" y="5013325"/>
          <p14:tracePt t="77681" x="4833938" y="5013325"/>
          <p14:tracePt t="77693" x="4826000" y="5013325"/>
          <p14:tracePt t="77697" x="4818063" y="5013325"/>
          <p14:tracePt t="77709" x="4808538" y="5013325"/>
          <p14:tracePt t="77773" x="4800600" y="5013325"/>
          <p14:tracePt t="77777" x="4791075" y="5005388"/>
          <p14:tracePt t="77808" x="4783138" y="5005388"/>
          <p14:tracePt t="77822" x="4775200" y="5005388"/>
          <p14:tracePt t="77837" x="4765675" y="5005388"/>
          <p14:tracePt t="77841" x="4757738" y="5005388"/>
          <p14:tracePt t="77852" x="4749800" y="5005388"/>
          <p14:tracePt t="77870" x="4740275" y="5005388"/>
          <p14:tracePt t="77889" x="4732338" y="5005388"/>
          <p14:tracePt t="77901" x="4724400" y="5005388"/>
          <p14:tracePt t="77919" x="4706938" y="5005388"/>
          <p14:tracePt t="77933" x="4689475" y="5005388"/>
          <p14:tracePt t="77940" x="4673600" y="5005388"/>
          <p14:tracePt t="77949" x="4638675" y="5022850"/>
          <p14:tracePt t="77957" x="4570413" y="5056188"/>
          <p14:tracePt t="77965" x="4511675" y="5091113"/>
          <p14:tracePt t="77972" x="4451350" y="5106988"/>
          <p14:tracePt t="77980" x="4410075" y="5124450"/>
          <p14:tracePt t="77985" x="4410075" y="5132388"/>
          <p14:tracePt t="77997" x="4400550" y="5132388"/>
          <p14:tracePt t="78029" x="4410075" y="5132388"/>
          <p14:tracePt t="78034" x="4460875" y="5106988"/>
          <p14:tracePt t="78045" x="4486275" y="5091113"/>
          <p14:tracePt t="78048" x="4529138" y="5073650"/>
          <p14:tracePt t="78061" x="4613275" y="5038725"/>
          <p14:tracePt t="78066" x="4706938" y="4997450"/>
          <p14:tracePt t="78077" x="4833938" y="4937125"/>
          <p14:tracePt t="78081" x="4987925" y="4868863"/>
          <p14:tracePt t="78093" x="5233988" y="4775200"/>
          <p14:tracePt t="78097" x="5462588" y="4699000"/>
          <p14:tracePt t="78109" x="5692775" y="4630738"/>
          <p14:tracePt t="78112" x="5827713" y="4597400"/>
          <p14:tracePt t="78136" x="5930900" y="4589463"/>
          <p14:tracePt t="78145" x="5905500" y="4605338"/>
          <p14:tracePt t="78157" x="5880100" y="4614863"/>
          <p14:tracePt t="78161" x="5819775" y="4640263"/>
          <p14:tracePt t="78174" x="5735638" y="4683125"/>
          <p14:tracePt t="78176" x="5624513" y="4741863"/>
          <p14:tracePt t="78189" x="5513388" y="4802188"/>
          <p14:tracePt t="78194" x="5394325" y="4843463"/>
          <p14:tracePt t="78205" x="5276850" y="4894263"/>
          <p14:tracePt t="78208" x="5173663" y="4929188"/>
          <p14:tracePt t="78221" x="5072063" y="4962525"/>
          <p14:tracePt t="78224" x="4987925" y="4979988"/>
          <p14:tracePt t="78237" x="4927600" y="4997450"/>
          <p14:tracePt t="78274" x="4953000" y="4997450"/>
          <p14:tracePt t="78289" x="5072063" y="4929188"/>
          <p14:tracePt t="78302" x="5191125" y="4878388"/>
          <p14:tracePt t="78306" x="5343525" y="4792663"/>
          <p14:tracePt t="78318" x="5472113" y="4733925"/>
          <p14:tracePt t="78320" x="5581650" y="4683125"/>
          <p14:tracePt t="78333" x="5657850" y="4630738"/>
          <p14:tracePt t="78366" x="5632450" y="4640263"/>
          <p14:tracePt t="78370" x="5573713" y="4673600"/>
          <p14:tracePt t="78380" x="5472113" y="4716463"/>
          <p14:tracePt t="78385" x="5335588" y="4792663"/>
          <p14:tracePt t="78397" x="5199063" y="4852988"/>
          <p14:tracePt t="78402" x="5072063" y="4911725"/>
          <p14:tracePt t="78413" x="4978400" y="4946650"/>
          <p14:tracePt t="78418" x="4894263" y="4979988"/>
          <p14:tracePt t="78428" x="4826000" y="5013325"/>
          <p14:tracePt t="78478" x="4843463" y="5013325"/>
          <p14:tracePt t="78483" x="4910138" y="4972050"/>
          <p14:tracePt t="78493" x="5021263" y="4929188"/>
          <p14:tracePt t="78497" x="5199063" y="4843463"/>
          <p14:tracePt t="78509" x="5437188" y="4749800"/>
          <p14:tracePt t="78513" x="5624513" y="4683125"/>
          <p14:tracePt t="78525" x="5751513" y="4622800"/>
          <p14:tracePt t="78529" x="5768975" y="4622800"/>
          <p14:tracePt t="78541" x="5776913" y="4614863"/>
          <p14:tracePt t="78558" x="5761038" y="4622800"/>
          <p14:tracePt t="78561" x="5718175" y="4640263"/>
          <p14:tracePt t="78572" x="5607050" y="4699000"/>
          <p14:tracePt t="78577" x="5454650" y="4775200"/>
          <p14:tracePt t="78591" x="5259388" y="4878388"/>
          <p14:tracePt t="78595" x="5072063" y="4962525"/>
          <p14:tracePt t="78611" x="4699000" y="5141913"/>
          <p14:tracePt t="78622" x="4562475" y="5200650"/>
          <p14:tracePt t="78625" x="4460875" y="5243513"/>
          <p14:tracePt t="78638" x="4375150" y="5276850"/>
          <p14:tracePt t="78643" x="4324350" y="5302250"/>
          <p14:tracePt t="78656" x="4316413" y="5302250"/>
          <p14:tracePt t="78688" x="4332288" y="5302250"/>
          <p14:tracePt t="78703" x="4367213" y="5276850"/>
          <p14:tracePt t="78707" x="4418013" y="5251450"/>
          <p14:tracePt t="78720" x="4468813" y="5218113"/>
          <p14:tracePt t="78724" x="4503738" y="5200650"/>
          <p14:tracePt t="83074" x="4332288" y="5286375"/>
          <p14:tracePt t="83077" x="4171950" y="5362575"/>
          <p14:tracePt t="83088" x="3925888" y="5481638"/>
          <p14:tracePt t="83093" x="3678238" y="5591175"/>
          <p14:tracePt t="83105" x="3467100" y="5668963"/>
          <p14:tracePt t="83109" x="3297238" y="5727700"/>
          <p14:tracePt t="83123" x="3160713" y="5770563"/>
          <p14:tracePt t="83126" x="3059113" y="5803900"/>
          <p14:tracePt t="83137" x="2982913" y="5829300"/>
          <p14:tracePt t="83140" x="2940050" y="5846763"/>
          <p14:tracePt t="83153" x="2905125" y="5864225"/>
          <p14:tracePt t="83156" x="2863850" y="5880100"/>
          <p14:tracePt t="83168" x="2828925" y="5897563"/>
          <p14:tracePt t="83171" x="2778125" y="5932488"/>
          <p14:tracePt t="83192" x="2735263" y="5948363"/>
          <p14:tracePt t="83195" x="2684463" y="5965825"/>
          <p14:tracePt t="83209" x="2651125" y="5983288"/>
          <p14:tracePt t="83213" x="2641600" y="5991225"/>
          <p14:tracePt t="83487" x="2616200" y="6008688"/>
          <p14:tracePt t="83493" x="2582863" y="6016625"/>
          <p14:tracePt t="83505" x="2557463" y="6024563"/>
          <p14:tracePt t="83508" x="2549525" y="6024563"/>
          <p14:tracePt t="83557" x="2524125" y="6034088"/>
          <p14:tracePt t="83569" x="2489200" y="6042025"/>
          <p14:tracePt t="83573" x="2455863" y="6059488"/>
          <p14:tracePt t="83585" x="2438400" y="6067425"/>
          <p14:tracePt t="83590" x="2405063" y="6084888"/>
          <p14:tracePt t="83602" x="2352675" y="6102350"/>
          <p14:tracePt t="83605" x="2301875" y="6127750"/>
          <p14:tracePt t="83620" x="2217738" y="6135688"/>
          <p14:tracePt t="83637" x="2166938" y="6143625"/>
          <p14:tracePt t="83649" x="2149475" y="6143625"/>
          <p14:tracePt t="83654" x="2141538" y="6143625"/>
          <p14:tracePt t="85350" x="2132013" y="6169025"/>
          <p14:tracePt t="85354" x="2132013" y="6178550"/>
          <p14:tracePt t="85366" x="2106613" y="6221413"/>
          <p14:tracePt t="85370" x="2090738" y="6288088"/>
          <p14:tracePt t="85385" x="1987550" y="6424613"/>
          <p14:tracePt t="85396" x="1911350" y="6483350"/>
          <p14:tracePt t="85401" x="1835150" y="6535738"/>
          <p14:tracePt t="85414" x="1749425" y="6602413"/>
          <p14:tracePt t="85419" x="1673225" y="6662738"/>
          <p14:tracePt t="85429" x="1589088" y="6721475"/>
          <p14:tracePt t="85434" x="1503363" y="6772275"/>
          <p14:tracePt t="85929" x="2243138" y="6619875"/>
          <p14:tracePt t="85949" x="2225675" y="6391275"/>
          <p14:tracePt t="85963" x="2192338" y="6221413"/>
          <p14:tracePt t="85976" x="2157413" y="6143625"/>
          <p14:tracePt t="85977" x="2141538" y="6092825"/>
          <p14:tracePt t="85987" x="2124075" y="6059488"/>
          <p14:tracePt t="85991" x="2116138" y="6042025"/>
          <p14:tracePt t="86524" x="2116138" y="6059488"/>
          <p14:tracePt t="86529" x="2116138" y="6067425"/>
          <p14:tracePt t="86541" x="2116138" y="6084888"/>
          <p14:tracePt t="86547" x="2116138" y="6110288"/>
          <p14:tracePt t="86559" x="2116138" y="6135688"/>
          <p14:tracePt t="86575" x="2116138" y="6143625"/>
          <p14:tracePt t="86607" x="2116138" y="6153150"/>
          <p14:tracePt t="87360" x="2116138" y="6118225"/>
          <p14:tracePt t="87375" x="2124075" y="6024563"/>
          <p14:tracePt t="87379" x="2132013" y="5915025"/>
          <p14:tracePt t="87390" x="2132013" y="5719763"/>
          <p14:tracePt t="87394" x="2132013" y="5464175"/>
          <p14:tracePt t="87408" x="2132013" y="5226050"/>
          <p14:tracePt t="87411" x="2132013" y="4997450"/>
          <p14:tracePt t="87423" x="2132013" y="4733925"/>
          <p14:tracePt t="87426" x="2132013" y="4503738"/>
          <p14:tracePt t="87439" x="2132013" y="4265613"/>
          <p14:tracePt t="87443" x="2132013" y="4027488"/>
          <p14:tracePt t="87456" x="2132013" y="3824288"/>
          <p14:tracePt t="87459" x="2132013" y="3654425"/>
          <p14:tracePt t="87472" x="2132013" y="3509963"/>
          <p14:tracePt t="87475" x="2132013" y="3382963"/>
          <p14:tracePt t="87487" x="2132013" y="3271838"/>
          <p14:tracePt t="87491" x="2132013" y="3186113"/>
          <p14:tracePt t="87502" x="2132013" y="3127375"/>
          <p14:tracePt t="87505" x="2132013" y="3084513"/>
          <p14:tracePt t="87519" x="2132013" y="3051175"/>
          <p14:tracePt t="87523" x="2132013" y="3041650"/>
          <p14:tracePt t="88134" x="2132013" y="3000375"/>
          <p14:tracePt t="88147" x="2132013" y="2922588"/>
          <p14:tracePt t="88152" x="2132013" y="2855913"/>
          <p14:tracePt t="88166" x="2132013" y="2727325"/>
          <p14:tracePt t="88176" x="2132013" y="2668588"/>
          <p14:tracePt t="88181" x="2132013" y="2625725"/>
          <p14:tracePt t="88193" x="2132013" y="2574925"/>
          <p14:tracePt t="88196" x="2132013" y="2549525"/>
          <p14:tracePt t="88211" x="2132013" y="2524125"/>
          <p14:tracePt t="88217" x="2132013" y="2506663"/>
          <p14:tracePt t="88747" x="2132013" y="2516188"/>
          <p14:tracePt t="88751" x="2132013" y="2524125"/>
          <p14:tracePt t="88761" x="2132013" y="2557463"/>
          <p14:tracePt t="88767" x="2132013" y="2633663"/>
          <p14:tracePt t="88776" x="2149475" y="2787650"/>
          <p14:tracePt t="88783" x="2157413" y="3000375"/>
          <p14:tracePt t="88793" x="2192338" y="3305175"/>
          <p14:tracePt t="88799" x="2208213" y="3654425"/>
          <p14:tracePt t="88808" x="2225675" y="4062413"/>
          <p14:tracePt t="88813" x="2268538" y="4478338"/>
          <p14:tracePt t="88824" x="2301875" y="4860925"/>
          <p14:tracePt t="88828" x="2336800" y="5218113"/>
          <p14:tracePt t="88840" x="2352675" y="5540375"/>
          <p14:tracePt t="88845" x="2370138" y="5838825"/>
          <p14:tracePt t="88857" x="2370138" y="6067425"/>
          <p14:tracePt t="88862" x="2370138" y="6246813"/>
          <p14:tracePt t="88873" x="2370138" y="6391275"/>
          <p14:tracePt t="88877" x="2344738" y="6518275"/>
          <p14:tracePt t="88888" x="2336800" y="6627813"/>
          <p14:tracePt t="88898" x="2327275" y="6713538"/>
          <p14:tracePt t="88905" x="2301875" y="6789738"/>
          <p14:tracePt t="88909" x="2286000" y="6850063"/>
          <p14:tracePt t="89421" x="2276475" y="6713538"/>
          <p14:tracePt t="89432" x="2276475" y="6569075"/>
          <p14:tracePt t="89436" x="2276475" y="6432550"/>
          <p14:tracePt t="89453" x="2251075" y="6169025"/>
          <p14:tracePt t="89469" x="2217738" y="5932488"/>
          <p14:tracePt t="89483" x="2208213" y="5829300"/>
          <p14:tracePt t="89488" x="2182813" y="5745163"/>
          <p14:tracePt t="89498" x="2174875" y="5668963"/>
          <p14:tracePt t="89501" x="2174875" y="5608638"/>
          <p14:tracePt t="89519" x="2166938" y="5549900"/>
          <p14:tracePt t="89935" x="2166938" y="5532438"/>
          <p14:tracePt t="89948" x="2166938" y="5507038"/>
          <p14:tracePt t="89953" x="2166938" y="5464175"/>
          <p14:tracePt t="89962" x="2166938" y="5421313"/>
          <p14:tracePt t="89967" x="2166938" y="5370513"/>
          <p14:tracePt t="89977" x="2166938" y="5362575"/>
          <p14:tracePt t="89983" x="2166938" y="5345113"/>
          <p14:tracePt t="89994" x="2166938" y="5311775"/>
          <p14:tracePt t="90001" x="2166938" y="5294313"/>
          <p14:tracePt t="90009" x="2166938" y="5276850"/>
          <p14:tracePt t="90013" x="2166938" y="5251450"/>
          <p14:tracePt t="90026" x="2166938" y="5235575"/>
          <p14:tracePt t="90030" x="2166938" y="5218113"/>
          <p14:tracePt t="90380" x="2166938" y="5175250"/>
          <p14:tracePt t="90383" x="2166938" y="5167313"/>
          <p14:tracePt t="90400" x="2166938" y="4979988"/>
          <p14:tracePt t="90410" x="2166938" y="4767263"/>
          <p14:tracePt t="90416" x="2149475" y="4495800"/>
          <p14:tracePt t="90426" x="2132013" y="4257675"/>
          <p14:tracePt t="90431" x="2124075" y="4044950"/>
          <p14:tracePt t="90443" x="2106613" y="3867150"/>
          <p14:tracePt t="90449" x="2098675" y="3713163"/>
          <p14:tracePt t="90459" x="2081213" y="3568700"/>
          <p14:tracePt t="90466" x="2081213" y="3441700"/>
          <p14:tracePt t="90474" x="2073275" y="3330575"/>
          <p14:tracePt t="90478" x="2073275" y="3203575"/>
          <p14:tracePt t="90491" x="2073275" y="3101975"/>
          <p14:tracePt t="90496" x="2073275" y="3000375"/>
          <p14:tracePt t="90507" x="2073275" y="2914650"/>
          <p14:tracePt t="90511" x="2073275" y="2830513"/>
          <p14:tracePt t="90523" x="2073275" y="2778125"/>
          <p14:tracePt t="90526" x="2073275" y="2701925"/>
          <p14:tracePt t="90539" x="2073275" y="2643188"/>
          <p14:tracePt t="90543" x="2073275" y="2600325"/>
          <p14:tracePt t="90554" x="2073275" y="2592388"/>
          <p14:tracePt t="90558" x="2073275" y="2566988"/>
          <p14:tracePt t="90570" x="2073275" y="2557463"/>
          <p14:tracePt t="90767" x="2073275" y="2574925"/>
          <p14:tracePt t="90780" x="2073275" y="2633663"/>
          <p14:tracePt t="90784" x="2047875" y="2736850"/>
          <p14:tracePt t="90795" x="2030413" y="2871788"/>
          <p14:tracePt t="90800" x="2005013" y="3033713"/>
          <p14:tracePt t="90811" x="1971675" y="3254375"/>
          <p14:tracePt t="90816" x="1928813" y="3502025"/>
          <p14:tracePt t="90826" x="1878013" y="3781425"/>
          <p14:tracePt t="90832" x="1827213" y="4087813"/>
          <p14:tracePt t="90847" x="1792288" y="4708525"/>
          <p14:tracePt t="90860" x="1792288" y="5030788"/>
          <p14:tracePt t="90867" x="1792288" y="5345113"/>
          <p14:tracePt t="90874" x="1792288" y="5608638"/>
          <p14:tracePt t="90878" x="1801813" y="5846763"/>
          <p14:tracePt t="90897" x="1801813" y="6161088"/>
          <p14:tracePt t="90914" x="1801813" y="6323013"/>
          <p14:tracePt t="91042" x="1843088" y="6288088"/>
          <p14:tracePt t="91060" x="1878013" y="6246813"/>
          <p14:tracePt t="91074" x="1893888" y="6194425"/>
          <p14:tracePt t="91085" x="1903413" y="6178550"/>
          <p14:tracePt t="91088" x="1920875" y="6135688"/>
          <p14:tracePt t="91100" x="1928813" y="6110288"/>
          <p14:tracePt t="91104" x="1946275" y="6067425"/>
          <p14:tracePt t="91116" x="1971675" y="6008688"/>
          <p14:tracePt t="91120" x="1987550" y="5932488"/>
          <p14:tracePt t="91134" x="2012950" y="5846763"/>
          <p14:tracePt t="91138" x="2030413" y="5753100"/>
          <p14:tracePt t="91149" x="2065338" y="5651500"/>
          <p14:tracePt t="91154" x="2090738" y="5565775"/>
          <p14:tracePt t="91166" x="2124075" y="5489575"/>
          <p14:tracePt t="91171" x="2157413" y="5421313"/>
          <p14:tracePt t="91182" x="2182813" y="5380038"/>
          <p14:tracePt t="91186" x="2200275" y="5362575"/>
          <p14:tracePt t="91201" x="2276475" y="5319713"/>
          <p14:tracePt t="91219" x="2344738" y="5286375"/>
          <p14:tracePt t="91229" x="2413000" y="5260975"/>
          <p14:tracePt t="91234" x="2489200" y="5226050"/>
          <p14:tracePt t="91245" x="2574925" y="5208588"/>
          <p14:tracePt t="91251" x="2659063" y="5192713"/>
          <p14:tracePt t="91261" x="2778125" y="5183188"/>
          <p14:tracePt t="91266" x="2889250" y="5183188"/>
          <p14:tracePt t="91277" x="3033713" y="5183188"/>
          <p14:tracePt t="91283" x="3168650" y="5208588"/>
          <p14:tracePt t="91293" x="3330575" y="5235575"/>
          <p14:tracePt t="91299" x="3475038" y="5260975"/>
          <p14:tracePt t="91310" x="3636963" y="5294313"/>
          <p14:tracePt t="91315" x="3763963" y="5337175"/>
          <p14:tracePt t="91325" x="3900488" y="5370513"/>
          <p14:tracePt t="91329" x="4010025" y="5387975"/>
          <p14:tracePt t="91341" x="4111625" y="5413375"/>
          <p14:tracePt t="91345" x="4187825" y="5421313"/>
          <p14:tracePt t="91356" x="4230688" y="5430838"/>
          <p14:tracePt t="91360" x="4240213" y="5430838"/>
          <p14:tracePt t="92294" x="4256088" y="5430838"/>
          <p14:tracePt t="92300" x="4265613" y="5430838"/>
          <p14:tracePt t="92315" x="4468813" y="5345113"/>
          <p14:tracePt t="92326" x="4638675" y="5276850"/>
          <p14:tracePt t="92332" x="4791075" y="5226050"/>
          <p14:tracePt t="92342" x="4902200" y="5208588"/>
          <p14:tracePt t="92347" x="4987925" y="5183188"/>
          <p14:tracePt t="92360" x="5046663" y="5175250"/>
          <p14:tracePt t="92367" x="5097463" y="5175250"/>
          <p14:tracePt t="92375" x="5106988" y="5167313"/>
          <p14:tracePt t="92381" x="5114925" y="5157788"/>
          <p14:tracePt t="94804" x="5140325" y="5149850"/>
          <p14:tracePt t="94808" x="5140325" y="5141913"/>
          <p14:tracePt t="94819" x="5224463" y="5132388"/>
          <p14:tracePt t="94823" x="5318125" y="5124450"/>
          <p14:tracePt t="94835" x="5454650" y="5124450"/>
          <p14:tracePt t="94838" x="5573713" y="5124450"/>
          <p14:tracePt t="94850" x="5641975" y="5124450"/>
          <p14:tracePt t="94854" x="5649913" y="5124450"/>
          <p14:tracePt t="94915" x="5632450" y="5124450"/>
          <p14:tracePt t="94919" x="5591175" y="5091113"/>
          <p14:tracePt t="94931" x="5538788" y="5056188"/>
          <p14:tracePt t="94936" x="5487988" y="4997450"/>
          <p14:tracePt t="94947" x="5462588" y="4987925"/>
          <p14:tracePt t="94952" x="5429250" y="4954588"/>
          <p14:tracePt t="94967" x="5368925" y="4903788"/>
          <p14:tracePt t="94980" x="5343525" y="4878388"/>
          <p14:tracePt t="94985" x="5335588" y="4878388"/>
          <p14:tracePt t="94996" x="5327650" y="4860925"/>
          <p14:tracePt t="94998" x="5327650" y="4852988"/>
          <p14:tracePt t="95113" x="5327650" y="4860925"/>
          <p14:tracePt t="95123" x="5327650" y="4878388"/>
          <p14:tracePt t="95127" x="5327650" y="4894263"/>
          <p14:tracePt t="95139" x="5327650" y="4919663"/>
          <p14:tracePt t="95145" x="5335588" y="4946650"/>
          <p14:tracePt t="95155" x="5343525" y="4979988"/>
          <p14:tracePt t="95159" x="5353050" y="5005388"/>
          <p14:tracePt t="95171" x="5368925" y="5030788"/>
          <p14:tracePt t="95175" x="5368925" y="5064125"/>
          <p14:tracePt t="95188" x="5378450" y="5091113"/>
          <p14:tracePt t="95192" x="5386388" y="5106988"/>
          <p14:tracePt t="95206" x="5386388" y="5124450"/>
          <p14:tracePt t="95209" x="5386388" y="5141913"/>
          <p14:tracePt t="95222" x="5394325" y="5157788"/>
          <p14:tracePt t="95225" x="5394325" y="5167313"/>
          <p14:tracePt t="95238" x="5394325" y="5175250"/>
          <p14:tracePt t="95241" x="5394325" y="5183188"/>
          <p14:tracePt t="95270" x="5403850" y="5183188"/>
          <p14:tracePt t="95274" x="5411788" y="5183188"/>
          <p14:tracePt t="95285" x="5421313" y="5167313"/>
          <p14:tracePt t="95288" x="5421313" y="5157788"/>
          <p14:tracePt t="95301" x="5429250" y="5124450"/>
          <p14:tracePt t="95305" x="5429250" y="5073650"/>
          <p14:tracePt t="95317" x="5429250" y="5056188"/>
          <p14:tracePt t="95320" x="5421313" y="5013325"/>
          <p14:tracePt t="95333" x="5411788" y="4997450"/>
          <p14:tracePt t="95337" x="5368925" y="4962525"/>
          <p14:tracePt t="95349" x="5327650" y="4937125"/>
          <p14:tracePt t="95353" x="5302250" y="4929188"/>
          <p14:tracePt t="95366" x="5276850" y="4919663"/>
          <p14:tracePt t="95369" x="5241925" y="4919663"/>
          <p14:tracePt t="95380" x="5199063" y="4919663"/>
          <p14:tracePt t="95384" x="5173663" y="4919663"/>
          <p14:tracePt t="95398" x="5140325" y="4919663"/>
          <p14:tracePt t="95402" x="5106988" y="4937125"/>
          <p14:tracePt t="95416" x="5064125" y="5005388"/>
          <p14:tracePt t="95433" x="5038725" y="5073650"/>
          <p14:tracePt t="95450" x="5038725" y="5124450"/>
          <p14:tracePt t="95465" x="5054600" y="5183188"/>
          <p14:tracePt t="95483" x="5114925" y="5218113"/>
          <p14:tracePt t="95494" x="5132388" y="5226050"/>
          <p14:tracePt t="95499" x="5157788" y="5235575"/>
          <p14:tracePt t="95901" x="5140325" y="5235575"/>
          <p14:tracePt t="95917" x="5080000" y="5218113"/>
          <p14:tracePt t="95924" x="5003800" y="5200650"/>
          <p14:tracePt t="95934" x="4919663" y="5167313"/>
          <p14:tracePt t="95941" x="4843463" y="5132388"/>
          <p14:tracePt t="95948" x="4765675" y="5091113"/>
          <p14:tracePt t="95952" x="4689475" y="5056188"/>
          <p14:tracePt t="95964" x="4621213" y="5022850"/>
          <p14:tracePt t="95969" x="4570413" y="4997450"/>
          <p14:tracePt t="95982" x="4570413" y="4987925"/>
          <p14:tracePt t="96205" x="4562475" y="4972050"/>
          <p14:tracePt t="96211" x="4545013" y="4911725"/>
          <p14:tracePt t="96221" x="4486275" y="4818063"/>
          <p14:tracePt t="96225" x="4400550" y="4733925"/>
          <p14:tracePt t="96236" x="4298950" y="4622800"/>
          <p14:tracePt t="96240" x="4171950" y="4495800"/>
          <p14:tracePt t="96252" x="3984625" y="4341813"/>
          <p14:tracePt t="96256" x="3771900" y="4181475"/>
          <p14:tracePt t="96269" x="3543300" y="4011613"/>
          <p14:tracePt t="96272" x="3305175" y="3824288"/>
          <p14:tracePt t="96284" x="3067050" y="3654425"/>
          <p14:tracePt t="96289" x="2889250" y="3527425"/>
          <p14:tracePt t="96301" x="2760663" y="3408363"/>
          <p14:tracePt t="96304" x="2668588" y="3322638"/>
          <p14:tracePt t="96317" x="2600325" y="3254375"/>
          <p14:tracePt t="96320" x="2557463" y="3203575"/>
          <p14:tracePt t="96333" x="2540000" y="3195638"/>
          <p14:tracePt t="96337" x="2532063" y="3178175"/>
          <p14:tracePt t="96349" x="2532063" y="3170238"/>
          <p14:tracePt t="96402" x="2524125" y="3170238"/>
          <p14:tracePt t="96414" x="2497138" y="3160713"/>
          <p14:tracePt t="96419" x="2471738" y="3160713"/>
          <p14:tracePt t="96432" x="2430463" y="3135313"/>
          <p14:tracePt t="96446" x="2395538" y="3119438"/>
          <p14:tracePt t="96448" x="2379663" y="3109913"/>
          <p14:tracePt t="96466" x="2301875" y="3051175"/>
          <p14:tracePt t="96481" x="2235200" y="3000375"/>
          <p14:tracePt t="96493" x="2192338" y="2974975"/>
          <p14:tracePt t="96498" x="2166938" y="2932113"/>
          <p14:tracePt t="96508" x="2141538" y="2914650"/>
          <p14:tracePt t="96541" x="2141538" y="2906713"/>
          <p14:tracePt t="96703" x="2141538" y="2889250"/>
          <p14:tracePt t="96709" x="2141538" y="2881313"/>
          <p14:tracePt t="96719" x="2141538" y="2855913"/>
          <p14:tracePt t="96722" x="2141538" y="2838450"/>
          <p14:tracePt t="96735" x="2141538" y="2820988"/>
          <p14:tracePt t="96740" x="2141538" y="2813050"/>
          <p14:tracePt t="96751" x="2149475" y="2805113"/>
          <p14:tracePt t="96755" x="2149475" y="2795588"/>
          <p14:tracePt t="96783" x="2157413" y="2787650"/>
          <p14:tracePt t="96788" x="2182813" y="2787650"/>
          <p14:tracePt t="96799" x="2225675" y="2787650"/>
          <p14:tracePt t="96803" x="2260600" y="2787650"/>
          <p14:tracePt t="96815" x="2311400" y="2805113"/>
          <p14:tracePt t="96818" x="2405063" y="2846388"/>
          <p14:tracePt t="96833" x="2524125" y="2914650"/>
          <p14:tracePt t="96835" x="2668588" y="3033713"/>
          <p14:tracePt t="96846" x="2854325" y="3186113"/>
          <p14:tracePt t="96850" x="3041650" y="3365500"/>
          <p14:tracePt t="96864" x="3254375" y="3543300"/>
          <p14:tracePt t="96869" x="3467100" y="3722688"/>
          <p14:tracePt t="96884" x="3933825" y="4052888"/>
          <p14:tracePt t="96896" x="4162425" y="4206875"/>
          <p14:tracePt t="96898" x="4392613" y="4351338"/>
          <p14:tracePt t="96910" x="4587875" y="4460875"/>
          <p14:tracePt t="96914" x="4775200" y="4529138"/>
          <p14:tracePt t="96933" x="5064125" y="4614863"/>
          <p14:tracePt t="96948" x="5249863" y="4648200"/>
          <p14:tracePt t="96963" x="5394325" y="4699000"/>
          <p14:tracePt t="96974" x="5429250" y="4716463"/>
          <p14:tracePt t="96980" x="5437188" y="4724400"/>
          <p14:tracePt t="96990" x="5446713" y="4724400"/>
          <p14:tracePt t="100190" x="5429250" y="4741863"/>
          <p14:tracePt t="100194" x="5421313" y="4741863"/>
          <p14:tracePt t="100204" x="5386388" y="4759325"/>
          <p14:tracePt t="100210" x="5353050" y="4775200"/>
          <p14:tracePt t="100220" x="5343525" y="4784725"/>
          <p14:tracePt t="100228" x="5335588" y="4784725"/>
          <p14:tracePt t="100626" x="5343525" y="4784725"/>
          <p14:tracePt t="100639" x="5360988" y="4784725"/>
          <p14:tracePt t="100644" x="5386388" y="4784725"/>
          <p14:tracePt t="100655" x="5429250" y="4792663"/>
          <p14:tracePt t="100660" x="5480050" y="4802188"/>
          <p14:tracePt t="100670" x="5538788" y="4810125"/>
          <p14:tracePt t="100676" x="5599113" y="4818063"/>
          <p14:tracePt t="100687" x="5657850" y="4835525"/>
          <p14:tracePt t="100696" x="5726113" y="4843463"/>
          <p14:tracePt t="100704" x="5794375" y="4860925"/>
          <p14:tracePt t="100708" x="5853113" y="4868863"/>
          <p14:tracePt t="100719" x="5880100" y="4878388"/>
          <p14:tracePt t="100723" x="5895975" y="4878388"/>
          <p14:tracePt t="100816" x="5880100" y="4852988"/>
          <p14:tracePt t="100820" x="5845175" y="4802188"/>
          <p14:tracePt t="100831" x="5786438" y="4749800"/>
          <p14:tracePt t="100835" x="5776913" y="4724400"/>
          <p14:tracePt t="100846" x="5743575" y="4691063"/>
          <p14:tracePt t="100850" x="5718175" y="4630738"/>
          <p14:tracePt t="100862" x="5692775" y="4579938"/>
          <p14:tracePt t="100865" x="5667375" y="4546600"/>
          <p14:tracePt t="100878" x="5649913" y="4529138"/>
          <p14:tracePt t="100882" x="5641975" y="4503738"/>
          <p14:tracePt t="100895" x="5632450" y="4486275"/>
          <p14:tracePt t="100911" x="5624513" y="4486275"/>
          <p14:tracePt t="100976" x="5649913" y="4503738"/>
          <p14:tracePt t="100981" x="5675313" y="4538663"/>
          <p14:tracePt t="100991" x="5726113" y="4589463"/>
          <p14:tracePt t="100996" x="5735638" y="4614863"/>
          <p14:tracePt t="101008" x="5761038" y="4657725"/>
          <p14:tracePt t="101011" x="5802313" y="4708525"/>
          <p14:tracePt t="101022" x="5845175" y="4775200"/>
          <p14:tracePt t="101028" x="5880100" y="4835525"/>
          <p14:tracePt t="101043" x="5946775" y="4937125"/>
          <p14:tracePt t="101053" x="5989638" y="4987925"/>
          <p14:tracePt t="101058" x="6007100" y="4997450"/>
          <p14:tracePt t="101071" x="6024563" y="5022850"/>
          <p14:tracePt t="101077" x="6040438" y="5022850"/>
          <p14:tracePt t="101091" x="6049963" y="5022850"/>
          <p14:tracePt t="101927" x="6075363" y="5022850"/>
          <p14:tracePt t="101944" x="6176963" y="5030788"/>
          <p14:tracePt t="101952" x="6235700" y="5048250"/>
          <p14:tracePt t="101956" x="6286500" y="5064125"/>
          <p14:tracePt t="101970" x="6329363" y="5073650"/>
          <p14:tracePt t="101976" x="6364288" y="5091113"/>
          <p14:tracePt t="101986" x="6389688" y="5099050"/>
          <p14:tracePt t="101987" x="6397625" y="5116513"/>
          <p14:tracePt t="102005" x="6397625" y="5141913"/>
          <p14:tracePt t="102019" x="6397625" y="5149850"/>
          <p14:tracePt t="102022" x="6389688" y="5157788"/>
          <p14:tracePt t="102032" x="6389688" y="5167313"/>
          <p14:tracePt t="103997" x="6364288" y="5175250"/>
          <p14:tracePt t="104002" x="6354763" y="5175250"/>
          <p14:tracePt t="104013" x="6338888" y="5183188"/>
          <p14:tracePt t="104019" x="6329363" y="5183188"/>
          <p14:tracePt t="104028" x="6321425" y="5192713"/>
          <p14:tracePt t="104031" x="6311900" y="5192713"/>
          <p14:tracePt t="104044" x="6303963" y="5200650"/>
          <p14:tracePt t="106625" x="6329363" y="5183188"/>
          <p14:tracePt t="106639" x="6423025" y="5132388"/>
          <p14:tracePt t="106650" x="6473825" y="5116513"/>
          <p14:tracePt t="106656" x="6483350" y="5099050"/>
          <p14:tracePt t="106795" x="6499225" y="5099050"/>
          <p14:tracePt t="106800" x="6508750" y="5099050"/>
          <p14:tracePt t="106811" x="6534150" y="5091113"/>
          <p14:tracePt t="106816" x="6575425" y="5091113"/>
          <p14:tracePt t="106827" x="6618288" y="5091113"/>
          <p14:tracePt t="106830" x="6653213" y="5091113"/>
          <p14:tracePt t="106842" x="6678613" y="5091113"/>
          <p14:tracePt t="106846" x="6686550" y="5091113"/>
          <p14:tracePt t="106858" x="6694488" y="5091113"/>
          <p14:tracePt t="106862" x="6704013" y="5091113"/>
          <p14:tracePt t="107274" x="6711950" y="5091113"/>
          <p14:tracePt t="107279" x="6719888" y="5091113"/>
          <p14:tracePt t="107290" x="6745288" y="5099050"/>
          <p14:tracePt t="107294" x="6754813" y="5099050"/>
          <p14:tracePt t="107307" x="6762750" y="5099050"/>
          <p14:tracePt t="107954" x="6754813" y="5099050"/>
          <p14:tracePt t="107974" x="6711950" y="5124450"/>
          <p14:tracePt t="107977" x="6678613" y="5141913"/>
          <p14:tracePt t="107993" x="6626225" y="5167313"/>
          <p14:tracePt t="108128" x="6635750" y="5167313"/>
          <p14:tracePt t="108139" x="6704013" y="5175250"/>
          <p14:tracePt t="108155" x="6770688" y="5183188"/>
          <p14:tracePt t="108164" x="6831013" y="5192713"/>
          <p14:tracePt t="108168" x="6899275" y="5208588"/>
          <p14:tracePt t="108180" x="6958013" y="5218113"/>
          <p14:tracePt t="108185" x="7008813" y="5218113"/>
          <p14:tracePt t="108196" x="7018338" y="5218113"/>
          <p14:tracePt t="108199" x="7026275" y="5218113"/>
          <p14:tracePt t="108211" x="7026275" y="5226050"/>
          <p14:tracePt t="108233" x="6992938" y="5235575"/>
          <p14:tracePt t="108245" x="6950075" y="5243513"/>
          <p14:tracePt t="108248" x="6915150" y="5243513"/>
          <p14:tracePt t="108261" x="6864350" y="5243513"/>
          <p14:tracePt t="108266" x="6762750" y="5243513"/>
          <p14:tracePt t="108277" x="6653213" y="5243513"/>
          <p14:tracePt t="108281" x="6524625" y="5226050"/>
          <p14:tracePt t="108292" x="6405563" y="5218113"/>
          <p14:tracePt t="108296" x="6303963" y="5208588"/>
          <p14:tracePt t="108313" x="6159500" y="5183188"/>
          <p14:tracePt t="108324" x="6151563" y="5183188"/>
          <p14:tracePt t="108362" x="6202363" y="5183188"/>
          <p14:tracePt t="108374" x="6235700" y="5183188"/>
          <p14:tracePt t="108377" x="6278563" y="5208588"/>
          <p14:tracePt t="108393" x="6329363" y="5208588"/>
          <p14:tracePt t="108409" x="6430963" y="5208588"/>
          <p14:tracePt t="108425" x="6499225" y="5208588"/>
          <p14:tracePt t="108476" x="6499225" y="5200650"/>
          <p14:tracePt t="108488" x="6465888" y="5192713"/>
          <p14:tracePt t="108501" x="6456363" y="5192713"/>
          <p14:tracePt t="108507" x="6430963" y="5183188"/>
          <p14:tracePt t="108518" x="6405563" y="5183188"/>
          <p14:tracePt t="108524" x="6397625" y="5183188"/>
          <p14:tracePt t="108553" x="6415088" y="5183188"/>
          <p14:tracePt t="108565" x="6423025" y="5183188"/>
          <p14:tracePt t="108569" x="6456363" y="5183188"/>
          <p14:tracePt t="108581" x="6499225" y="5192713"/>
          <p14:tracePt t="108585" x="6534150" y="5192713"/>
          <p14:tracePt t="108597" x="6575425" y="5192713"/>
          <p14:tracePt t="108601" x="6600825" y="5192713"/>
          <p14:tracePt t="108617" x="6610350" y="5192713"/>
          <p14:tracePt t="108650" x="6600825" y="5192713"/>
          <p14:tracePt t="108661" x="6575425" y="5192713"/>
          <p14:tracePt t="108677" x="6542088" y="5192713"/>
          <p14:tracePt t="108681" x="6499225" y="5183188"/>
          <p14:tracePt t="108693" x="6456363" y="5183188"/>
          <p14:tracePt t="108695" x="6423025" y="5183188"/>
          <p14:tracePt t="108708" x="6415088" y="5183188"/>
          <p14:tracePt t="108759" x="6448425" y="5183188"/>
          <p14:tracePt t="108773" x="6473825" y="5183188"/>
          <p14:tracePt t="108778" x="6508750" y="5183188"/>
          <p14:tracePt t="108789" x="6516688" y="5183188"/>
          <p14:tracePt t="108793" x="6542088" y="5192713"/>
          <p14:tracePt t="108806" x="6559550" y="5192713"/>
          <p14:tracePt t="108825" x="6567488" y="5192713"/>
          <p14:tracePt t="108886" x="6559550" y="5192713"/>
          <p14:tracePt t="108901" x="6542088" y="5192713"/>
          <p14:tracePt t="108998" x="6550025" y="5192713"/>
          <p14:tracePt t="109013" x="6575425" y="5200650"/>
          <p14:tracePt t="109018" x="6584950" y="5200650"/>
          <p14:tracePt t="109029" x="6618288" y="5200650"/>
          <p14:tracePt t="109033" x="6661150" y="5200650"/>
          <p14:tracePt t="109045" x="6719888" y="5200650"/>
          <p14:tracePt t="109054" x="6762750" y="5200650"/>
          <p14:tracePt t="109059" x="6823075" y="5200650"/>
          <p14:tracePt t="109064" x="6881813" y="5200650"/>
          <p14:tracePt t="109075" x="6932613" y="5200650"/>
          <p14:tracePt t="109079" x="6992938" y="5200650"/>
          <p14:tracePt t="109093" x="7051675" y="5200650"/>
          <p14:tracePt t="109097" x="7094538" y="5200650"/>
          <p14:tracePt t="109110" x="7137400" y="5200650"/>
          <p14:tracePt t="109114" x="7188200" y="5208588"/>
          <p14:tracePt t="109128" x="7289800" y="5208588"/>
          <p14:tracePt t="109146" x="7373938" y="5218113"/>
          <p14:tracePt t="109157" x="7416800" y="5218113"/>
          <p14:tracePt t="109159" x="7467600" y="5218113"/>
          <p14:tracePt t="109177" x="7535863" y="5218113"/>
          <p14:tracePt t="109195" x="7604125" y="5218113"/>
          <p14:tracePt t="109205" x="7612063" y="5218113"/>
          <p14:tracePt t="109207" x="7629525" y="5218113"/>
          <p14:tracePt t="109222" x="7646988" y="5218113"/>
          <p14:tracePt t="109224" x="7654925" y="5218113"/>
          <p14:tracePt t="109243" x="7697788" y="5200650"/>
          <p14:tracePt t="109259" x="7715250" y="5200650"/>
          <p14:tracePt t="109270" x="7731125" y="5200650"/>
          <p14:tracePt t="109274" x="7766050" y="5183188"/>
          <p14:tracePt t="109283" x="7781925" y="5175250"/>
          <p14:tracePt t="109290" x="7807325" y="5175250"/>
          <p14:tracePt t="109306" x="7885113" y="5149850"/>
          <p14:tracePt t="109318" x="7935913" y="5149850"/>
          <p14:tracePt t="109325" x="7961313" y="5141913"/>
          <p14:tracePt t="109333" x="8012113" y="5132388"/>
          <p14:tracePt t="109337" x="8070850" y="5132388"/>
          <p14:tracePt t="109348" x="8121650" y="5132388"/>
          <p14:tracePt t="109352" x="8199438" y="5132388"/>
          <p14:tracePt t="109366" x="8266113" y="5132388"/>
          <p14:tracePt t="109369" x="8343900" y="5132388"/>
          <p14:tracePt t="109381" x="8410575" y="5132388"/>
          <p14:tracePt t="109385" x="8470900" y="5132388"/>
          <p14:tracePt t="109396" x="8513763" y="5132388"/>
          <p14:tracePt t="109401" x="8564563" y="5141913"/>
          <p14:tracePt t="109413" x="8589963" y="5149850"/>
          <p14:tracePt t="109416" x="8605838" y="5149850"/>
          <p14:tracePt t="109429" x="8632825" y="5149850"/>
          <p14:tracePt t="109445" x="8640763" y="5149850"/>
          <p14:tracePt t="109461" x="8648700" y="5149850"/>
          <p14:tracePt t="109493" x="8658225" y="5149850"/>
          <p14:tracePt t="109581" x="8589963" y="5157788"/>
          <p14:tracePt t="109596" x="8420100" y="5208588"/>
          <p14:tracePt t="109608" x="8301038" y="5218113"/>
          <p14:tracePt t="109616" x="8164513" y="5218113"/>
          <p14:tracePt t="109627" x="7824788" y="5208588"/>
          <p14:tracePt t="109639" x="7604125" y="5167313"/>
          <p14:tracePt t="109643" x="7358063" y="5132388"/>
          <p14:tracePt t="109659" x="7000875" y="5081588"/>
          <p14:tracePt t="109675" x="6813550" y="5048250"/>
          <p14:tracePt t="109723" x="6838950" y="5048250"/>
          <p14:tracePt t="109736" x="6873875" y="5048250"/>
          <p14:tracePt t="109740" x="6907213" y="5064125"/>
          <p14:tracePt t="109751" x="6942138" y="5073650"/>
          <p14:tracePt t="109755" x="6958013" y="5073650"/>
          <p14:tracePt t="109768" x="6992938" y="5081588"/>
          <p14:tracePt t="109774" x="7034213" y="5091113"/>
          <p14:tracePt t="109784" x="7094538" y="5106988"/>
          <p14:tracePt t="109791" x="7170738" y="5116513"/>
          <p14:tracePt t="109802" x="7332663" y="5132388"/>
          <p14:tracePt t="109814" x="7416800" y="5132388"/>
          <p14:tracePt t="109817" x="7502525" y="5132388"/>
          <p14:tracePt t="109831" x="7586663" y="5132388"/>
          <p14:tracePt t="109835" x="7672388" y="5132388"/>
          <p14:tracePt t="109848" x="7740650" y="5132388"/>
          <p14:tracePt t="109851" x="7791450" y="5132388"/>
          <p14:tracePt t="109866" x="7824788" y="5132388"/>
          <p14:tracePt t="109896" x="7832725" y="5132388"/>
          <p14:tracePt t="109912" x="7807325" y="5132388"/>
          <p14:tracePt t="109916" x="7756525" y="5132388"/>
          <p14:tracePt t="109926" x="7654925" y="5149850"/>
          <p14:tracePt t="109930" x="7553325" y="5167313"/>
          <p14:tracePt t="109942" x="7416800" y="5192713"/>
          <p14:tracePt t="109946" x="7272338" y="5200650"/>
          <p14:tracePt t="109958" x="7094538" y="5218113"/>
          <p14:tracePt t="109963" x="6942138" y="5226050"/>
          <p14:tracePt t="109975" x="6797675" y="5226050"/>
          <p14:tracePt t="109978" x="6686550" y="5226050"/>
          <p14:tracePt t="109990" x="6600825" y="5226050"/>
          <p14:tracePt t="109995" x="6592888" y="5226050"/>
          <p14:tracePt t="110027" x="6610350" y="5226050"/>
          <p14:tracePt t="110040" x="6653213" y="5226050"/>
          <p14:tracePt t="110043" x="6694488" y="5235575"/>
          <p14:tracePt t="110059" x="6770688" y="5235575"/>
          <p14:tracePt t="110074" x="6899275" y="5235575"/>
          <p14:tracePt t="110093" x="7069138" y="5235575"/>
          <p14:tracePt t="110108" x="7229475" y="5235575"/>
          <p14:tracePt t="110119" x="7281863" y="5235575"/>
          <p14:tracePt t="110124" x="7358063" y="5226050"/>
          <p14:tracePt t="110135" x="7426325" y="5226050"/>
          <p14:tracePt t="110141" x="7502525" y="5226050"/>
          <p14:tracePt t="110150" x="7561263" y="5226050"/>
          <p14:tracePt t="110156" x="7604125" y="5226050"/>
          <p14:tracePt t="110167" x="7646988" y="5226050"/>
          <p14:tracePt t="110173" x="7688263" y="5226050"/>
          <p14:tracePt t="110183" x="7723188" y="5226050"/>
          <p14:tracePt t="110190" x="7766050" y="5226050"/>
          <p14:tracePt t="110199" x="7799388" y="5226050"/>
          <p14:tracePt t="110213" x="7824788" y="5226050"/>
          <p14:tracePt t="110215" x="7842250" y="5226050"/>
          <p14:tracePt t="110218" x="7875588" y="5226050"/>
          <p14:tracePt t="110229" x="7893050" y="5226050"/>
          <p14:tracePt t="110233" x="7910513" y="5226050"/>
          <p14:tracePt t="110246" x="7918450" y="5226050"/>
          <p14:tracePt t="110251" x="7935913" y="5226050"/>
          <p14:tracePt t="110263" x="7951788" y="5226050"/>
          <p14:tracePt t="110266" x="7977188" y="5218113"/>
          <p14:tracePt t="110278" x="8004175" y="5218113"/>
          <p14:tracePt t="110283" x="8037513" y="5218113"/>
          <p14:tracePt t="110296" x="8070850" y="5218113"/>
          <p14:tracePt t="110301" x="8096250" y="5218113"/>
          <p14:tracePt t="110311" x="8121650" y="5218113"/>
          <p14:tracePt t="110315" x="8156575" y="5218113"/>
          <p14:tracePt t="110327" x="8174038" y="5218113"/>
          <p14:tracePt t="110330" x="8207375" y="5218113"/>
          <p14:tracePt t="110344" x="8240713" y="5218113"/>
          <p14:tracePt t="110347" x="8266113" y="5218113"/>
          <p14:tracePt t="110358" x="8291513" y="5218113"/>
          <p14:tracePt t="110363" x="8318500" y="5218113"/>
          <p14:tracePt t="110375" x="8343900" y="5218113"/>
          <p14:tracePt t="110378" x="8351838" y="5218113"/>
          <p14:tracePt t="110391" x="8385175" y="5218113"/>
          <p14:tracePt t="110394" x="8410575" y="5218113"/>
          <p14:tracePt t="110407" x="8428038" y="5218113"/>
          <p14:tracePt t="110411" x="8445500" y="5218113"/>
          <p14:tracePt t="110427" x="8496300" y="5218113"/>
          <p14:tracePt t="110442" x="8547100" y="5218113"/>
          <p14:tracePt t="110456" x="8564563" y="5218113"/>
          <p14:tracePt t="110459" x="8589963" y="5218113"/>
          <p14:tracePt t="110475" x="8640763" y="5226050"/>
          <p14:tracePt t="110492" x="8699500" y="5235575"/>
          <p14:tracePt t="110510" x="8759825" y="5235575"/>
          <p14:tracePt t="110520" x="8785225" y="5243513"/>
          <p14:tracePt t="110524" x="8810625" y="5243513"/>
          <p14:tracePt t="110535" x="8843963" y="5243513"/>
          <p14:tracePt t="110542" x="8853488" y="5243513"/>
          <p14:tracePt t="110554" x="8904288" y="5243513"/>
          <p14:tracePt t="110571" x="8929688" y="5243513"/>
          <p14:tracePt t="110583" x="8937625" y="5243513"/>
          <p14:tracePt t="110590" x="8947150" y="5243513"/>
          <p14:tracePt t="110599" x="8955088" y="5235575"/>
          <p14:tracePt t="110603" x="8972550" y="5235575"/>
          <p14:tracePt t="110619" x="8980488" y="5235575"/>
          <p14:tracePt t="110632" x="8988425" y="5235575"/>
          <p14:tracePt t="110651" x="9005888" y="5235575"/>
          <p14:tracePt t="110663" x="9013825" y="5235575"/>
          <p14:tracePt t="110667" x="9023350" y="5226050"/>
          <p14:tracePt t="110678" x="9031288" y="5226050"/>
          <p14:tracePt t="110694" x="9039225" y="5226050"/>
          <p14:tracePt t="110699" x="9048750" y="5226050"/>
          <p14:tracePt t="110710" x="9056688" y="5226050"/>
          <p14:tracePt t="110926" x="9091613" y="5218113"/>
          <p14:tracePt t="110935" x="9107488" y="5218113"/>
          <p14:tracePt t="110941" x="9117013" y="5208588"/>
          <p14:tracePt t="110950" x="9124950" y="5208588"/>
          <p14:tracePt t="110956" x="9150350" y="5208588"/>
          <p14:tracePt t="110967" x="9167813" y="5208588"/>
          <p14:tracePt t="110973" x="9193213" y="5208588"/>
          <p14:tracePt t="110988" x="9226550" y="5208588"/>
          <p14:tracePt t="110998" x="9251950" y="5208588"/>
          <p14:tracePt t="111002" x="9261475" y="5208588"/>
          <p14:tracePt t="111353" x="9261475" y="5192713"/>
          <p14:tracePt t="111373" x="9261475" y="5141913"/>
          <p14:tracePt t="111384" x="9269413" y="5091113"/>
          <p14:tracePt t="111392" x="9277350" y="5048250"/>
          <p14:tracePt t="111400" x="9294813" y="5005388"/>
          <p14:tracePt t="111406" x="9294813" y="4972050"/>
          <p14:tracePt t="111418" x="9294813" y="4937125"/>
          <p14:tracePt t="111425" x="9294813" y="4894263"/>
          <p14:tracePt t="111433" x="9302750" y="4860925"/>
          <p14:tracePt t="111440" x="9302750" y="4818063"/>
          <p14:tracePt t="111449" x="9302750" y="4784725"/>
          <p14:tracePt t="111457" x="9302750" y="4741863"/>
          <p14:tracePt t="111463" x="9302750" y="4708525"/>
          <p14:tracePt t="111468" x="9312275" y="4683125"/>
          <p14:tracePt t="111481" x="9312275" y="4648200"/>
          <p14:tracePt t="111490" x="9320213" y="4605338"/>
          <p14:tracePt t="111497" x="9320213" y="4554538"/>
          <p14:tracePt t="111501" x="9328150" y="4529138"/>
          <p14:tracePt t="111513" x="9328150" y="4495800"/>
          <p14:tracePt t="111517" x="9328150" y="4470400"/>
          <p14:tracePt t="111528" x="9328150" y="4435475"/>
          <p14:tracePt t="111532" x="9328150" y="4419600"/>
          <p14:tracePt t="111544" x="9328150" y="4394200"/>
          <p14:tracePt t="111549" x="9328150" y="4368800"/>
          <p14:tracePt t="111561" x="9328150" y="4351338"/>
          <p14:tracePt t="111565" x="9337675" y="4325938"/>
          <p14:tracePt t="111577" x="9337675" y="4300538"/>
          <p14:tracePt t="111593" x="9337675" y="4283075"/>
          <p14:tracePt t="111596" x="9337675" y="4275138"/>
          <p14:tracePt t="111608" x="9337675" y="4265613"/>
          <p14:tracePt t="111626" x="9337675" y="4257675"/>
          <p14:tracePt t="111642" x="9337675" y="4249738"/>
          <p14:tracePt t="111970" x="9337675" y="4232275"/>
          <p14:tracePt t="111974" x="9337675" y="4224338"/>
          <p14:tracePt t="111989" x="9320213" y="4138613"/>
          <p14:tracePt t="112002" x="9286875" y="4037013"/>
          <p14:tracePt t="112005" x="9251950" y="3917950"/>
          <p14:tracePt t="112016" x="9201150" y="3790950"/>
          <p14:tracePt t="112021" x="9142413" y="3619500"/>
          <p14:tracePt t="112033" x="9082088" y="3390900"/>
          <p14:tracePt t="112040" x="9013825" y="3160713"/>
          <p14:tracePt t="112049" x="8955088" y="2932113"/>
          <p14:tracePt t="112055" x="8912225" y="2736850"/>
          <p14:tracePt t="112066" x="8878888" y="2600325"/>
          <p14:tracePt t="112067" x="8853488" y="2489200"/>
          <p14:tracePt t="112081" x="8818563" y="2397125"/>
          <p14:tracePt t="112086" x="8810625" y="2336800"/>
          <p14:tracePt t="112098" x="8802688" y="2293938"/>
          <p14:tracePt t="112103" x="8802688" y="2278063"/>
          <p14:tracePt t="112161" x="8802688" y="2303463"/>
          <p14:tracePt t="112165" x="8802688" y="2311400"/>
          <p14:tracePt t="112177" x="8802688" y="2336800"/>
          <p14:tracePt t="112181" x="8802688" y="2405063"/>
          <p14:tracePt t="112192" x="8802688" y="2516188"/>
          <p14:tracePt t="112196" x="8802688" y="2686050"/>
          <p14:tracePt t="112209" x="8802688" y="2838450"/>
          <p14:tracePt t="112213" x="8802688" y="3008313"/>
          <p14:tracePt t="112225" x="8802688" y="3135313"/>
          <p14:tracePt t="112229" x="8802688" y="3263900"/>
          <p14:tracePt t="112245" x="8802688" y="3365500"/>
          <p14:tracePt t="112322" x="8802688" y="3340100"/>
          <p14:tracePt t="112325" x="8802688" y="3305175"/>
          <p14:tracePt t="112337" x="8802688" y="3263900"/>
          <p14:tracePt t="112341" x="8802688" y="3195638"/>
          <p14:tracePt t="112354" x="8802688" y="3119438"/>
          <p14:tracePt t="112358" x="8802688" y="3033713"/>
          <p14:tracePt t="112373" x="8802688" y="2906713"/>
          <p14:tracePt t="112385" x="8802688" y="2863850"/>
          <p14:tracePt t="112390" x="8802688" y="2830513"/>
          <p14:tracePt t="112405" x="8810625" y="2820988"/>
          <p14:tracePt t="112418" x="8818563" y="2813050"/>
          <p14:tracePt t="112425" x="8853488" y="2795588"/>
          <p14:tracePt t="112433" x="8878888" y="2787650"/>
          <p14:tracePt t="112438" x="8921750" y="2770188"/>
          <p14:tracePt t="112448" x="9013825" y="2762250"/>
          <p14:tracePt t="112453" x="9099550" y="2762250"/>
          <p14:tracePt t="112465" x="9209088" y="2762250"/>
          <p14:tracePt t="112472" x="9320213" y="2762250"/>
          <p14:tracePt t="112481" x="9447213" y="2770188"/>
          <p14:tracePt t="112490" x="9575800" y="2787650"/>
          <p14:tracePt t="112497" x="9694863" y="2795588"/>
          <p14:tracePt t="112502" x="9796463" y="2805113"/>
          <p14:tracePt t="112515" x="9804400" y="2805113"/>
          <p14:tracePt t="112521" x="9804400" y="2813050"/>
          <p14:tracePt t="112530" x="9804400" y="2830513"/>
          <p14:tracePt t="112534" x="9804400" y="2846388"/>
          <p14:tracePt t="112548" x="9804400" y="2881313"/>
          <p14:tracePt t="112551" x="9804400" y="2906713"/>
          <p14:tracePt t="112566" x="9804400" y="3041650"/>
          <p14:tracePt t="112578" x="9779000" y="3160713"/>
          <p14:tracePt t="112582" x="9771063" y="3271838"/>
          <p14:tracePt t="112594" x="9753600" y="3416300"/>
          <p14:tracePt t="112598" x="9753600" y="3552825"/>
          <p14:tracePt t="112612" x="9753600" y="3722688"/>
          <p14:tracePt t="112616" x="9753600" y="3883025"/>
          <p14:tracePt t="112631" x="9753600" y="4171950"/>
          <p14:tracePt t="112644" x="9753600" y="4291013"/>
          <p14:tracePt t="112647" x="9745663" y="4376738"/>
          <p14:tracePt t="112658" x="9736138" y="4419600"/>
          <p14:tracePt t="112661" x="9720263" y="4435475"/>
          <p14:tracePt t="112675" x="9702800" y="4445000"/>
          <p14:tracePt t="112679" x="9694863" y="4445000"/>
          <p14:tracePt t="112694" x="9667875" y="4452938"/>
          <p14:tracePt t="112706" x="9642475" y="4452938"/>
          <p14:tracePt t="112709" x="9609138" y="4445000"/>
          <p14:tracePt t="112724" x="9575800" y="4435475"/>
          <p14:tracePt t="112727" x="9550400" y="4427538"/>
          <p14:tracePt t="112740" x="9523413" y="4419600"/>
          <p14:tracePt t="112744" x="9482138" y="4402138"/>
          <p14:tracePt t="112757" x="9456738" y="4394200"/>
          <p14:tracePt t="112760" x="9413875" y="4376738"/>
          <p14:tracePt t="112775" x="9396413" y="4368800"/>
          <p14:tracePt t="113860" x="9371013" y="4368800"/>
          <p14:tracePt t="113863" x="9363075" y="4368800"/>
          <p14:tracePt t="113877" x="9286875" y="4341813"/>
          <p14:tracePt t="113882" x="9226550" y="4325938"/>
          <p14:tracePt t="113893" x="9150350" y="4300538"/>
          <p14:tracePt t="113897" x="9099550" y="4283075"/>
          <p14:tracePt t="113909" x="9099550" y="4275138"/>
          <p14:tracePt t="113979" x="9132888" y="4265613"/>
          <p14:tracePt t="113989" x="9183688" y="4249738"/>
          <p14:tracePt t="113993" x="9261475" y="4240213"/>
          <p14:tracePt t="114005" x="9337675" y="4232275"/>
          <p14:tracePt t="114008" x="9405938" y="4214813"/>
          <p14:tracePt t="114022" x="9456738" y="4197350"/>
          <p14:tracePt t="114025" x="9490075" y="4189413"/>
          <p14:tracePt t="114038" x="9498013" y="4181475"/>
          <p14:tracePt t="114042" x="9507538" y="4181475"/>
          <p14:tracePt t="114104" x="9490075" y="4181475"/>
          <p14:tracePt t="114115" x="9464675" y="4189413"/>
          <p14:tracePt t="114120" x="9405938" y="4189413"/>
          <p14:tracePt t="114137" x="9132888" y="4189413"/>
          <p14:tracePt t="114150" x="8937625" y="4181475"/>
          <p14:tracePt t="114154" x="8658225" y="4138613"/>
          <p14:tracePt t="114164" x="8377238" y="4087813"/>
          <p14:tracePt t="114170" x="8012113" y="4011613"/>
          <p14:tracePt t="114181" x="7646988" y="3935413"/>
          <p14:tracePt t="114187" x="7196138" y="3841750"/>
          <p14:tracePt t="114197" x="6737350" y="3722688"/>
          <p14:tracePt t="114201" x="6159500" y="3568700"/>
          <p14:tracePt t="114214" x="5616575" y="3424238"/>
          <p14:tracePt t="114217" x="5046663" y="3254375"/>
          <p14:tracePt t="114228" x="4519613" y="3067050"/>
          <p14:tracePt t="114233" x="4017963" y="2855913"/>
          <p14:tracePt t="114244" x="3627438" y="2660650"/>
          <p14:tracePt t="114253" x="3322638" y="2481263"/>
          <p14:tracePt t="114259" x="3117850" y="2336800"/>
          <p14:tracePt t="114263" x="2998788" y="2252663"/>
          <p14:tracePt t="114276" x="2914650" y="2184400"/>
          <p14:tracePt t="114279" x="2854325" y="2133600"/>
          <p14:tracePt t="114292" x="2811463" y="2090738"/>
          <p14:tracePt t="114295" x="2795588" y="2090738"/>
          <p14:tracePt t="114309" x="2786063" y="2082800"/>
          <p14:tracePt t="114313" x="2770188" y="2073275"/>
          <p14:tracePt t="114325" x="2744788" y="2065338"/>
          <p14:tracePt t="114328" x="2735263" y="2065338"/>
          <p14:tracePt t="114341" x="2701925" y="2065338"/>
          <p14:tracePt t="114346" x="2668588" y="2065338"/>
          <p14:tracePt t="114357" x="2641600" y="2065338"/>
          <p14:tracePt t="114360" x="2616200" y="2065338"/>
          <p14:tracePt t="114371" x="2549525" y="2065338"/>
          <p14:tracePt t="114377" x="2481263" y="2065338"/>
          <p14:tracePt t="114388" x="2395538" y="2065338"/>
          <p14:tracePt t="114392" x="2319338" y="2065338"/>
          <p14:tracePt t="114404" x="2251075" y="2065338"/>
          <p14:tracePt t="114407" x="2200275" y="2055813"/>
          <p14:tracePt t="114428" x="2166938" y="2047875"/>
          <p14:tracePt t="114702" x="2174875" y="2047875"/>
          <p14:tracePt t="114705" x="2243138" y="2047875"/>
          <p14:tracePt t="114717" x="2471738" y="2108200"/>
          <p14:tracePt t="114721" x="2693988" y="2149475"/>
          <p14:tracePt t="114738" x="3695700" y="2413000"/>
          <p14:tracePt t="114749" x="4273550" y="2582863"/>
          <p14:tracePt t="114752" x="4876800" y="2762250"/>
          <p14:tracePt t="114764" x="5480050" y="2957513"/>
          <p14:tracePt t="114770" x="6116638" y="3195638"/>
          <p14:tracePt t="114782" x="6737350" y="3459163"/>
          <p14:tracePt t="114788" x="7315200" y="3697288"/>
          <p14:tracePt t="114801" x="8343900" y="4138613"/>
          <p14:tracePt t="114812" x="8777288" y="4257675"/>
          <p14:tracePt t="114815" x="9107488" y="4308475"/>
          <p14:tracePt t="114830" x="9337675" y="4351338"/>
          <p14:tracePt t="114834" x="9482138" y="4376738"/>
          <p14:tracePt t="114846" x="9583738" y="4402138"/>
          <p14:tracePt t="114850" x="9652000" y="4419600"/>
          <p14:tracePt t="114865" x="9677400" y="4427538"/>
          <p14:tracePt t="115101" x="9652000" y="4402138"/>
          <p14:tracePt t="115107" x="9626600" y="4351338"/>
          <p14:tracePt t="115119" x="9617075" y="4325938"/>
          <p14:tracePt t="115125" x="9609138" y="4291013"/>
          <p14:tracePt t="115135" x="9601200" y="4249738"/>
          <p14:tracePt t="115140" x="9591675" y="4197350"/>
          <p14:tracePt t="115153" x="9558338" y="4079875"/>
          <p14:tracePt t="115168" x="9550400" y="4019550"/>
          <p14:tracePt t="115171" x="9540875" y="3976688"/>
          <p14:tracePt t="115183" x="9532938" y="3943350"/>
          <p14:tracePt t="115186" x="9532938" y="3925888"/>
          <p14:tracePt t="115199" x="9532938" y="3917950"/>
          <p14:tracePt t="115206" x="9532938" y="3908425"/>
          <p14:tracePt t="115439" x="9532938" y="3892550"/>
          <p14:tracePt t="115443" x="9532938" y="3883025"/>
          <p14:tracePt t="115454" x="9532938" y="3824288"/>
          <p14:tracePt t="115458" x="9532938" y="3713163"/>
          <p14:tracePt t="115475" x="9550400" y="3398838"/>
          <p14:tracePt t="115486" x="9550400" y="3263900"/>
          <p14:tracePt t="115489" x="9550400" y="3135313"/>
          <p14:tracePt t="115502" x="9550400" y="3033713"/>
          <p14:tracePt t="115506" x="9540875" y="2949575"/>
          <p14:tracePt t="115525" x="9523413" y="2787650"/>
          <p14:tracePt t="115540" x="9490075" y="2668588"/>
          <p14:tracePt t="115557" x="9431338" y="2592388"/>
          <p14:tracePt t="115571" x="9380538" y="2557463"/>
          <p14:tracePt t="115647" x="9371013" y="2557463"/>
          <p14:tracePt t="115858" x="9363075" y="2455863"/>
          <p14:tracePt t="115872" x="9337675" y="2311400"/>
          <p14:tracePt t="115877" x="9286875" y="2108200"/>
          <p14:tracePt t="115886" x="9167813" y="1860550"/>
          <p14:tracePt t="115889" x="8997950" y="1597025"/>
          <p14:tracePt t="115907" x="8513763" y="1096963"/>
          <p14:tracePt t="115924" x="7697788" y="704850"/>
          <p14:tracePt t="115940" x="6643688" y="433388"/>
          <p14:tracePt t="115956" x="5649913" y="347663"/>
          <p14:tracePt t="115966" x="5353050" y="357188"/>
          <p14:tracePt t="115970" x="5199063" y="407988"/>
          <p14:tracePt t="115985" x="5106988" y="501650"/>
          <p14:tracePt t="115989" x="5046663" y="620713"/>
          <p14:tracePt t="115999" x="5021263" y="798513"/>
          <p14:tracePt t="116003" x="5013325" y="1036638"/>
          <p14:tracePt t="116015" x="5029200" y="1343025"/>
          <p14:tracePt t="116020" x="5106988" y="1682750"/>
          <p14:tracePt t="116030" x="5241925" y="1954213"/>
          <p14:tracePt t="116036" x="5411788" y="2192338"/>
          <p14:tracePt t="116047" x="5624513" y="2397125"/>
          <p14:tracePt t="116054" x="5905500" y="2532063"/>
          <p14:tracePt t="116064" x="6219825" y="2617788"/>
          <p14:tracePt t="116070" x="6610350" y="2660650"/>
          <p14:tracePt t="116079" x="6983413" y="2651125"/>
          <p14:tracePt t="116083" x="7434263" y="2566988"/>
          <p14:tracePt t="116097" x="8283575" y="2278063"/>
          <p14:tracePt t="116112" x="8640763" y="2098675"/>
          <p14:tracePt t="116116" x="8955088" y="1920875"/>
          <p14:tracePt t="116128" x="9107488" y="1809750"/>
          <p14:tracePt t="116132" x="9201150" y="1700213"/>
          <p14:tracePt t="116144" x="9251950" y="1614488"/>
          <p14:tracePt t="116148" x="9286875" y="1512888"/>
          <p14:tracePt t="116159" x="9286875" y="1419225"/>
          <p14:tracePt t="116162" x="9236075" y="1333500"/>
          <p14:tracePt t="116176" x="9142413" y="1249363"/>
          <p14:tracePt t="116179" x="9005888" y="1173163"/>
          <p14:tracePt t="116194" x="8648700" y="1069975"/>
          <p14:tracePt t="116207" x="8470900" y="1054100"/>
          <p14:tracePt t="116211" x="8308975" y="1062038"/>
          <p14:tracePt t="116222" x="8164513" y="1096963"/>
          <p14:tracePt t="116226" x="8020050" y="1155700"/>
          <p14:tracePt t="116238" x="7900988" y="1231900"/>
          <p14:tracePt t="116242" x="7791450" y="1333500"/>
          <p14:tracePt t="116255" x="7705725" y="1452563"/>
          <p14:tracePt t="116260" x="7629525" y="1631950"/>
          <p14:tracePt t="116277" x="7561263" y="1989138"/>
          <p14:tracePt t="116285" x="7561263" y="2133600"/>
          <p14:tracePt t="116289" x="7612063" y="2252663"/>
          <p14:tracePt t="116301" x="7705725" y="2354263"/>
          <p14:tracePt t="116305" x="7807325" y="2413000"/>
          <p14:tracePt t="116319" x="7969250" y="2447925"/>
          <p14:tracePt t="116322" x="8156575" y="2447925"/>
          <p14:tracePt t="116336" x="8435975" y="2379663"/>
          <p14:tracePt t="116341" x="8699500" y="2293938"/>
          <p14:tracePt t="116356" x="9117013" y="2082800"/>
          <p14:tracePt t="116367" x="9209088" y="2014538"/>
          <p14:tracePt t="116372" x="9261475" y="1963738"/>
          <p14:tracePt t="116383" x="9294813" y="1885950"/>
          <p14:tracePt t="116388" x="9302750" y="1809750"/>
          <p14:tracePt t="116403" x="9236075" y="1665288"/>
          <p14:tracePt t="116415" x="9117013" y="1589088"/>
          <p14:tracePt t="116420" x="8972550" y="1538288"/>
          <p14:tracePt t="116431" x="8802688" y="1504950"/>
          <p14:tracePt t="116436" x="8615363" y="1487488"/>
          <p14:tracePt t="116447" x="8402638" y="1495425"/>
          <p14:tracePt t="116454" x="8232775" y="1538288"/>
          <p14:tracePt t="116463" x="8088313" y="1581150"/>
          <p14:tracePt t="116470" x="7977188" y="1639888"/>
          <p14:tracePt t="116478" x="7900988" y="1725613"/>
          <p14:tracePt t="116483" x="7842250" y="1809750"/>
          <p14:tracePt t="116494" x="7807325" y="1928813"/>
          <p14:tracePt t="116498" x="7807325" y="2039938"/>
          <p14:tracePt t="116510" x="7832725" y="2159000"/>
          <p14:tracePt t="116514" x="7900988" y="2260600"/>
          <p14:tracePt t="116528" x="8020050" y="2336800"/>
          <p14:tracePt t="116533" x="8189913" y="2371725"/>
          <p14:tracePt t="116543" x="8359775" y="2371725"/>
          <p14:tracePt t="116547" x="8589963" y="2336800"/>
          <p14:tracePt t="116558" x="8793163" y="2260600"/>
          <p14:tracePt t="116563" x="9013825" y="2166938"/>
          <p14:tracePt t="116575" x="9124950" y="2108200"/>
          <p14:tracePt t="116578" x="9209088" y="2055813"/>
          <p14:tracePt t="116592" x="9244013" y="2005013"/>
          <p14:tracePt t="116597" x="9269413" y="1954213"/>
          <p14:tracePt t="116606" x="9269413" y="1911350"/>
          <p14:tracePt t="116609" x="9244013" y="1852613"/>
          <p14:tracePt t="116623" x="9142413" y="1766888"/>
          <p14:tracePt t="116627" x="8988425" y="1708150"/>
          <p14:tracePt t="116641" x="8818563" y="1665288"/>
          <p14:tracePt t="116645" x="8623300" y="1639888"/>
          <p14:tracePt t="116658" x="8385175" y="1622425"/>
          <p14:tracePt t="116662" x="8156575" y="1622425"/>
          <p14:tracePt t="116674" x="7969250" y="1639888"/>
          <p14:tracePt t="116677" x="7791450" y="1700213"/>
          <p14:tracePt t="116689" x="7672388" y="1741488"/>
          <p14:tracePt t="116692" x="7596188" y="1809750"/>
          <p14:tracePt t="116704" x="7535863" y="1885950"/>
          <p14:tracePt t="116708" x="7502525" y="1979613"/>
          <p14:tracePt t="116726" x="7493000" y="2082800"/>
          <p14:tracePt t="116727" x="7493000" y="2166938"/>
          <p14:tracePt t="116737" x="7527925" y="2227263"/>
          <p14:tracePt t="116739" x="7586663" y="2268538"/>
          <p14:tracePt t="116753" x="7654925" y="2303463"/>
          <p14:tracePt t="116755" x="7740650" y="2311400"/>
          <p14:tracePt t="116777" x="7926388" y="2278063"/>
          <p14:tracePt t="116792" x="8147050" y="2166938"/>
          <p14:tracePt t="116807" x="8318500" y="2082800"/>
          <p14:tracePt t="116820" x="8334375" y="2073275"/>
          <p14:tracePt t="116836" x="8334375" y="2065338"/>
          <p14:tracePt t="116856" x="8283575" y="2055813"/>
          <p14:tracePt t="116865" x="8181975" y="2039938"/>
          <p14:tracePt t="116870" x="8080375" y="2030413"/>
          <p14:tracePt t="116881" x="7943850" y="2030413"/>
          <p14:tracePt t="116886" x="7807325" y="2065338"/>
          <p14:tracePt t="116901" x="7604125" y="2174875"/>
          <p14:tracePt t="116913" x="7527925" y="2227263"/>
          <p14:tracePt t="116920" x="7467600" y="2293938"/>
          <p14:tracePt t="116929" x="7434263" y="2379663"/>
          <p14:tracePt t="116936" x="7426325" y="2455863"/>
          <p14:tracePt t="116944" x="7442200" y="2541588"/>
          <p14:tracePt t="116949" x="7485063" y="2608263"/>
          <p14:tracePt t="116960" x="7535863" y="2660650"/>
          <p14:tracePt t="116965" x="7596188" y="2693988"/>
          <p14:tracePt t="116978" x="7697788" y="2711450"/>
          <p14:tracePt t="116981" x="7816850" y="2727325"/>
          <p14:tracePt t="116993" x="8037513" y="2701925"/>
          <p14:tracePt t="116996" x="8232775" y="2668588"/>
          <p14:tracePt t="117009" x="8435975" y="2592388"/>
          <p14:tracePt t="117012" x="8605838" y="2506663"/>
          <p14:tracePt t="117024" x="8724900" y="2438400"/>
          <p14:tracePt t="117027" x="8828088" y="2354263"/>
          <p14:tracePt t="117040" x="8886825" y="2278063"/>
          <p14:tracePt t="117044" x="8912225" y="2209800"/>
          <p14:tracePt t="117057" x="8921750" y="2166938"/>
          <p14:tracePt t="117061" x="8921750" y="2133600"/>
          <p14:tracePt t="117073" x="8912225" y="2124075"/>
          <p14:tracePt t="117076" x="8886825" y="2124075"/>
          <p14:tracePt t="117089" x="8861425" y="2124075"/>
          <p14:tracePt t="117092" x="8843963" y="2124075"/>
          <p14:tracePt t="117104" x="8836025" y="2124075"/>
          <p14:tracePt t="117108" x="8828088" y="2149475"/>
          <p14:tracePt t="117122" x="8828088" y="2192338"/>
          <p14:tracePt t="117125" x="8828088" y="2235200"/>
          <p14:tracePt t="117138" x="8828088" y="2293938"/>
          <p14:tracePt t="117142" x="8853488" y="2397125"/>
          <p14:tracePt t="117154" x="8886825" y="2516188"/>
          <p14:tracePt t="117157" x="8947150" y="2643188"/>
          <p14:tracePt t="117169" x="9023350" y="2778125"/>
          <p14:tracePt t="117171" x="9107488" y="2897188"/>
          <p14:tracePt t="117186" x="9175750" y="3000375"/>
          <p14:tracePt t="117192" x="9244013" y="3109913"/>
          <p14:tracePt t="117204" x="9328150" y="3263900"/>
          <p14:tracePt t="117220" x="9353550" y="3340100"/>
          <p14:tracePt t="117239" x="9353550" y="3390900"/>
          <p14:tracePt t="117249" x="9345613" y="3390900"/>
          <p14:tracePt t="117254" x="9328150" y="3398838"/>
          <p14:tracePt t="117265" x="9320213" y="3408363"/>
          <p14:tracePt t="117271" x="9312275" y="3416300"/>
          <p14:tracePt t="117290" x="9302750" y="3416300"/>
          <p14:tracePt t="117365" x="9302750" y="3408363"/>
          <p14:tracePt t="117377" x="9294813" y="3382963"/>
          <p14:tracePt t="117380" x="9286875" y="3348038"/>
          <p14:tracePt t="117393" x="9261475" y="3289300"/>
          <p14:tracePt t="117397" x="9226550" y="3221038"/>
          <p14:tracePt t="117408" x="9193213" y="3144838"/>
          <p14:tracePt t="117411" x="9175750" y="3067050"/>
          <p14:tracePt t="117425" x="9142413" y="3008313"/>
          <p14:tracePt t="117428" x="9132888" y="2965450"/>
          <p14:tracePt t="117441" x="9132888" y="2957513"/>
          <p14:tracePt t="117489" x="9132888" y="2974975"/>
          <p14:tracePt t="117493" x="9124950" y="3033713"/>
          <p14:tracePt t="117504" x="9117013" y="3144838"/>
          <p14:tracePt t="117508" x="9117013" y="3246438"/>
          <p14:tracePt t="117521" x="9117013" y="3355975"/>
          <p14:tracePt t="117525" x="9117013" y="3459163"/>
          <p14:tracePt t="117538" x="9117013" y="3527425"/>
          <p14:tracePt t="117541" x="9117013" y="3535363"/>
          <p14:tracePt t="117602" x="9117013" y="3527425"/>
          <p14:tracePt t="117619" x="9117013" y="3492500"/>
          <p14:tracePt t="117621" x="9117013" y="3449638"/>
          <p14:tracePt t="117634" x="9124950" y="3382963"/>
          <p14:tracePt t="117637" x="9124950" y="3297238"/>
          <p14:tracePt t="117651" x="9132888" y="3238500"/>
          <p14:tracePt t="117654" x="9132888" y="3203575"/>
          <p14:tracePt t="117701" x="9132888" y="3238500"/>
          <p14:tracePt t="117713" x="9132888" y="3305175"/>
          <p14:tracePt t="117718" x="9132888" y="3398838"/>
          <p14:tracePt t="117729" x="9132888" y="3502025"/>
          <p14:tracePt t="117736" x="9132888" y="3603625"/>
          <p14:tracePt t="117745" x="9132888" y="3662363"/>
          <p14:tracePt t="117751" x="9132888" y="3671888"/>
          <p14:tracePt t="117809" x="9132888" y="3646488"/>
          <p14:tracePt t="117814" x="9132888" y="3619500"/>
          <p14:tracePt t="117824" x="9132888" y="3527425"/>
          <p14:tracePt t="117829" x="9132888" y="3398838"/>
          <p14:tracePt t="117841" x="9132888" y="3263900"/>
          <p14:tracePt t="117845" x="9132888" y="3152775"/>
          <p14:tracePt t="117857" x="9132888" y="3067050"/>
          <p14:tracePt t="117862" x="9132888" y="3059113"/>
          <p14:tracePt t="117908" x="9132888" y="3160713"/>
          <p14:tracePt t="117925" x="9132888" y="3441700"/>
          <p14:tracePt t="117936" x="9142413" y="3568700"/>
          <p14:tracePt t="117940" x="9158288" y="3679825"/>
          <p14:tracePt t="117951" x="9167813" y="3773488"/>
          <p14:tracePt t="118021" x="9167813" y="3738563"/>
          <p14:tracePt t="118032" x="9175750" y="3697288"/>
          <p14:tracePt t="118037" x="9175750" y="3594100"/>
          <p14:tracePt t="118055" x="9183688" y="3424238"/>
          <p14:tracePt t="118065" x="9183688" y="3408363"/>
          <p14:tracePt t="118098" x="9183688" y="3424238"/>
          <p14:tracePt t="118102" x="9183688" y="3433763"/>
          <p14:tracePt t="118118" x="9183688" y="3535363"/>
          <p14:tracePt t="118129" x="9183688" y="3603625"/>
          <p14:tracePt t="118136" x="9175750" y="3697288"/>
          <p14:tracePt t="118146" x="9175750" y="3763963"/>
          <p14:tracePt t="118149" x="9167813" y="3781425"/>
          <p14:tracePt t="118231" x="9167813" y="3748088"/>
          <p14:tracePt t="118243" x="9167813" y="3722688"/>
          <p14:tracePt t="118247" x="9158288" y="3687763"/>
          <p14:tracePt t="118259" x="9150350" y="3671888"/>
          <p14:tracePt t="118275" x="9142413" y="3671888"/>
          <p14:tracePt t="118277" x="9132888" y="3662363"/>
          <p14:tracePt t="118291" x="9107488" y="3662363"/>
          <p14:tracePt t="118295" x="9074150" y="3646488"/>
          <p14:tracePt t="118309" x="9031288" y="3629025"/>
          <p14:tracePt t="118321" x="8997950" y="3611563"/>
          <p14:tracePt t="118325" x="8980488" y="3611563"/>
          <p14:tracePt t="118337" x="8972550" y="3611563"/>
          <p14:tracePt t="118372" x="8972550" y="3603625"/>
          <p14:tracePt t="118379" x="8988425" y="3586163"/>
          <p14:tracePt t="118393" x="9226550" y="3492500"/>
          <p14:tracePt t="118408" x="9702800" y="3408363"/>
          <p14:tracePt t="118421" x="10085388" y="3373438"/>
          <p14:tracePt t="118434" x="10169525" y="3382963"/>
          <p14:tracePt t="118452" x="10153650" y="3408363"/>
          <p14:tracePt t="118456" x="10101263" y="3424238"/>
          <p14:tracePt t="118471" x="9786938" y="3527425"/>
          <p14:tracePt t="118486" x="9209088" y="3594100"/>
          <p14:tracePt t="118503" x="8623300" y="3611563"/>
          <p14:tracePt t="118524" x="8308975" y="3611563"/>
          <p14:tracePt t="118529" x="8207375" y="3611563"/>
          <p14:tracePt t="118567" x="8215313" y="3611563"/>
          <p14:tracePt t="118579" x="8232775" y="3611563"/>
          <p14:tracePt t="118585" x="8301038" y="3611563"/>
          <p14:tracePt t="118595" x="8385175" y="3586163"/>
          <p14:tracePt t="118599" x="8488363" y="3568700"/>
          <p14:tracePt t="118610" x="8580438" y="3543300"/>
          <p14:tracePt t="118614" x="8589963" y="3543300"/>
          <p14:tracePt t="118627" x="8597900" y="3543300"/>
          <p14:tracePt t="118724" x="8623300" y="3543300"/>
          <p14:tracePt t="118732" x="8632825" y="3543300"/>
          <p14:tracePt t="118741" x="8648700" y="3543300"/>
          <p14:tracePt t="118744" x="8709025" y="3535363"/>
          <p14:tracePt t="118755" x="8759825" y="3517900"/>
          <p14:tracePt t="118759" x="8802688" y="3502025"/>
          <p14:tracePt t="118835" x="8785225" y="3492500"/>
          <p14:tracePt t="118841" x="8759825" y="3492500"/>
          <p14:tracePt t="118852" x="8742363" y="3484563"/>
          <p14:tracePt t="118855" x="8724900" y="3484563"/>
          <p14:tracePt t="118903" x="8734425" y="3484563"/>
          <p14:tracePt t="118915" x="8777288" y="3484563"/>
          <p14:tracePt t="118918" x="8818563" y="3484563"/>
          <p14:tracePt t="118931" x="8843963" y="3484563"/>
          <p14:tracePt t="118937" x="8853488" y="3475038"/>
          <p14:tracePt t="118947" x="8861425" y="3475038"/>
          <p14:tracePt t="118995" x="8853488" y="3475038"/>
          <p14:tracePt t="119001" x="8836025" y="3475038"/>
          <p14:tracePt t="119011" x="8818563" y="3475038"/>
          <p14:tracePt t="119016" x="8810625" y="3475038"/>
          <p14:tracePt t="119026" x="8802688" y="3475038"/>
          <p14:tracePt t="119064" x="8836025" y="3475038"/>
          <p14:tracePt t="119075" x="8869363" y="3475038"/>
          <p14:tracePt t="119078" x="8894763" y="3475038"/>
          <p14:tracePt t="119091" x="8921750" y="3475038"/>
          <p14:tracePt t="119095" x="8955088" y="3475038"/>
          <p14:tracePt t="119106" x="8988425" y="3475038"/>
          <p14:tracePt t="119110" x="8997950" y="3475038"/>
          <p14:tracePt t="119122" x="9005888" y="3475038"/>
          <p14:tracePt t="119126" x="9013825" y="3475038"/>
          <p14:tracePt t="119268" x="9031288" y="3467100"/>
          <p14:tracePt t="119272" x="9064625" y="3459163"/>
          <p14:tracePt t="119284" x="9099550" y="3441700"/>
          <p14:tracePt t="119288" x="9107488" y="3441700"/>
          <p14:tracePt t="119773" x="9142413" y="3416300"/>
          <p14:tracePt t="119778" x="9142413" y="3408363"/>
          <p14:tracePt t="119788" x="9183688" y="3382963"/>
          <p14:tracePt t="119793" x="9218613" y="3355975"/>
          <p14:tracePt t="119805" x="9261475" y="3330575"/>
          <p14:tracePt t="119808" x="9294813" y="3305175"/>
          <p14:tracePt t="119819" x="9302750" y="3305175"/>
          <p14:tracePt t="120261" x="9302750" y="3279775"/>
          <p14:tracePt t="120266" x="9302750" y="3271838"/>
          <p14:tracePt t="120277" x="9302750" y="3186113"/>
          <p14:tracePt t="120280" x="9320213" y="3076575"/>
          <p14:tracePt t="120293" x="9320213" y="2932113"/>
          <p14:tracePt t="120298" x="9320213" y="2805113"/>
          <p14:tracePt t="120309" x="9320213" y="2693988"/>
          <p14:tracePt t="120313" x="9312275" y="2592388"/>
          <p14:tracePt t="120327" x="9277350" y="2397125"/>
          <p14:tracePt t="120339" x="9261475" y="2303463"/>
          <p14:tracePt t="120343" x="9236075" y="2217738"/>
          <p14:tracePt t="120355" x="9218613" y="2124075"/>
          <p14:tracePt t="120360" x="9193213" y="2055813"/>
          <p14:tracePt t="120373" x="9175750" y="1989138"/>
          <p14:tracePt t="120376" x="9167813" y="1946275"/>
          <p14:tracePt t="120389" x="9158288" y="1946275"/>
          <p14:tracePt t="121527" x="9158288" y="1954213"/>
          <p14:tracePt t="121532" x="9158288" y="1963738"/>
          <p14:tracePt t="121544" x="9158288" y="2065338"/>
          <p14:tracePt t="121552" x="9158288" y="2159000"/>
          <p14:tracePt t="121559" x="9158288" y="2268538"/>
          <p14:tracePt t="121565" x="9158288" y="2387600"/>
          <p14:tracePt t="121575" x="9158288" y="2473325"/>
          <p14:tracePt t="121578" x="9150350" y="2557463"/>
          <p14:tracePt t="121590" x="9132888" y="2633663"/>
          <p14:tracePt t="121594" x="9132888" y="2686050"/>
          <p14:tracePt t="121611" x="9132888" y="2820988"/>
          <p14:tracePt t="121624" x="9132888" y="2871788"/>
          <p14:tracePt t="121628" x="9132888" y="2949575"/>
          <p14:tracePt t="121638" x="9132888" y="3008313"/>
          <p14:tracePt t="121642" x="9132888" y="3059113"/>
          <p14:tracePt t="121654" x="9124950" y="3109913"/>
          <p14:tracePt t="121657" x="9117013" y="3144838"/>
          <p14:tracePt t="121675" x="9117013" y="3152775"/>
          <p14:tracePt t="121835" x="9117013" y="3170238"/>
          <p14:tracePt t="121848" x="9117013" y="3195638"/>
          <p14:tracePt t="121910" x="9117013" y="3160713"/>
          <p14:tracePt t="121916" x="9117013" y="3119438"/>
          <p14:tracePt t="121926" x="9117013" y="3008313"/>
          <p14:tracePt t="121929" x="9117013" y="2855913"/>
          <p14:tracePt t="121946" x="9117013" y="2430463"/>
          <p14:tracePt t="121959" x="9107488" y="2217738"/>
          <p14:tracePt t="121962" x="9064625" y="2022475"/>
          <p14:tracePt t="121973" x="9023350" y="1852613"/>
          <p14:tracePt t="121978" x="8988425" y="1716088"/>
          <p14:tracePt t="121990" x="8963025" y="1614488"/>
          <p14:tracePt t="121994" x="8947150" y="1555750"/>
          <p14:tracePt t="122006" x="8937625" y="1538288"/>
          <p14:tracePt t="122266" x="8937625" y="1563688"/>
          <p14:tracePt t="122270" x="8937625" y="1606550"/>
          <p14:tracePt t="122282" x="8937625" y="1649413"/>
          <p14:tracePt t="122285" x="8947150" y="1690688"/>
          <p14:tracePt t="122300" x="8955088" y="1784350"/>
          <p14:tracePt t="122314" x="8963025" y="1827213"/>
          <p14:tracePt t="122318" x="8972550" y="1860550"/>
          <p14:tracePt t="122328" x="8980488" y="1895475"/>
          <p14:tracePt t="122336" x="8988425" y="1920875"/>
          <p14:tracePt t="122343" x="8997950" y="1938338"/>
          <p14:tracePt t="122348" x="8997950" y="1954213"/>
          <p14:tracePt t="122360" x="9005888" y="1963738"/>
          <p14:tracePt t="123105" x="8997950" y="1963738"/>
          <p14:tracePt t="123121" x="8921750" y="1963738"/>
          <p14:tracePt t="123125" x="8802688" y="1963738"/>
          <p14:tracePt t="123137" x="8462963" y="1963738"/>
          <p14:tracePt t="123143" x="7943850" y="1963738"/>
          <p14:tracePt t="123153" x="7459663" y="1963738"/>
          <p14:tracePt t="123158" x="6992938" y="1963738"/>
          <p14:tracePt t="123169" x="6592888" y="1963738"/>
          <p14:tracePt t="123172" x="6278563" y="1963738"/>
          <p14:tracePt t="123184" x="6007100" y="1954213"/>
          <p14:tracePt t="123187" x="5827713" y="1954213"/>
          <p14:tracePt t="123199" x="5692775" y="1954213"/>
          <p14:tracePt t="123203" x="5591175" y="1954213"/>
          <p14:tracePt t="123218" x="5505450" y="1954213"/>
          <p14:tracePt t="123223" x="5487988" y="1963738"/>
          <p14:tracePt t="123287" x="5565775" y="1963738"/>
          <p14:tracePt t="123302" x="5870575" y="1963738"/>
          <p14:tracePt t="123313" x="6075363" y="1963738"/>
          <p14:tracePt t="123317" x="6321425" y="1946275"/>
          <p14:tracePt t="123328" x="6575425" y="1946275"/>
          <p14:tracePt t="123334" x="6813550" y="1928813"/>
          <p14:tracePt t="123352" x="7256463" y="1870075"/>
          <p14:tracePt t="123361" x="7416800" y="1844675"/>
          <p14:tracePt t="123364" x="7604125" y="1819275"/>
          <p14:tracePt t="123375" x="7766050" y="1793875"/>
          <p14:tracePt t="123380" x="7893050" y="1784350"/>
          <p14:tracePt t="123394" x="7910513" y="1784350"/>
          <p14:tracePt t="123400" x="7918450" y="1784350"/>
          <p14:tracePt t="123412" x="7875588" y="1801813"/>
          <p14:tracePt t="123425" x="7842250" y="1819275"/>
          <p14:tracePt t="123427" x="7705725" y="1870075"/>
          <p14:tracePt t="123444" x="7545388" y="1903413"/>
          <p14:tracePt t="123447" x="7272338" y="1938338"/>
          <p14:tracePt t="123458" x="7034213" y="1954213"/>
          <p14:tracePt t="123461" x="6797675" y="1954213"/>
          <p14:tracePt t="123478" x="6456363" y="1954213"/>
          <p14:tracePt t="123488" x="6372225" y="1954213"/>
          <p14:tracePt t="123493" x="6364288" y="1954213"/>
          <p14:tracePt t="123525" x="6372225" y="1954213"/>
          <p14:tracePt t="123537" x="6440488" y="1954213"/>
          <p14:tracePt t="123543" x="6542088" y="1963738"/>
          <p14:tracePt t="123551" x="6694488" y="1963738"/>
          <p14:tracePt t="123555" x="6848475" y="1963738"/>
          <p14:tracePt t="123568" x="7051675" y="1928813"/>
          <p14:tracePt t="123571" x="7196138" y="1911350"/>
          <p14:tracePt t="123584" x="7289800" y="1895475"/>
          <p14:tracePt t="123588" x="7297738" y="1895475"/>
          <p14:tracePt t="123635" x="7281863" y="1903413"/>
          <p14:tracePt t="123639" x="7246938" y="1911350"/>
          <p14:tracePt t="123650" x="7188200" y="1928813"/>
          <p14:tracePt t="123654" x="7102475" y="1954213"/>
          <p14:tracePt t="123667" x="6983413" y="1979613"/>
          <p14:tracePt t="123673" x="6881813" y="1997075"/>
          <p14:tracePt t="123683" x="6780213" y="2014538"/>
          <p14:tracePt t="123689" x="6711950" y="2022475"/>
          <p14:tracePt t="123700" x="6661150" y="2039938"/>
          <p14:tracePt t="123705" x="6653213" y="2039938"/>
          <p14:tracePt t="123736" x="6661150" y="2039938"/>
          <p14:tracePt t="123748" x="6686550" y="2039938"/>
          <p14:tracePt t="123752" x="6754813" y="2047875"/>
          <p14:tracePt t="123763" x="6838950" y="2055813"/>
          <p14:tracePt t="123768" x="6942138" y="2073275"/>
          <p14:tracePt t="123778" x="7051675" y="2082800"/>
          <p14:tracePt t="123784" x="7196138" y="2082800"/>
          <p14:tracePt t="123795" x="7332663" y="2082800"/>
          <p14:tracePt t="123799" x="7493000" y="2082800"/>
          <p14:tracePt t="123811" x="7646988" y="2055813"/>
          <p14:tracePt t="123818" x="7816850" y="2030413"/>
          <p14:tracePt t="123827" x="7943850" y="2005013"/>
          <p14:tracePt t="123831" x="8070850" y="1997075"/>
          <p14:tracePt t="123843" x="8174038" y="1979613"/>
          <p14:tracePt t="123848" x="8240713" y="1979613"/>
          <p14:tracePt t="123863" x="8343900" y="1979613"/>
          <p14:tracePt t="123875" x="8351838" y="1979613"/>
          <p14:tracePt t="123880" x="8359775" y="1979613"/>
          <p14:tracePt t="124288" x="8351838" y="1963738"/>
          <p14:tracePt t="124300" x="8318500" y="1938338"/>
          <p14:tracePt t="124306" x="8266113" y="1911350"/>
          <p14:tracePt t="124315" x="8164513" y="1870075"/>
          <p14:tracePt t="124318" x="8054975" y="1827213"/>
          <p14:tracePt t="124330" x="7918450" y="1793875"/>
          <p14:tracePt t="124334" x="7740650" y="1758950"/>
          <p14:tracePt t="124352" x="7119938" y="1657350"/>
          <p14:tracePt t="124368" x="6253163" y="1495425"/>
          <p14:tracePt t="124377" x="5776913" y="1419225"/>
          <p14:tracePt t="124381" x="5276850" y="1360488"/>
          <p14:tracePt t="124396" x="4775200" y="1317625"/>
          <p14:tracePt t="124403" x="4306888" y="1300163"/>
          <p14:tracePt t="124411" x="3908425" y="1300163"/>
          <p14:tracePt t="124417" x="3533775" y="1300163"/>
          <p14:tracePt t="124427" x="3236913" y="1300163"/>
          <p14:tracePt t="124433" x="3008313" y="1300163"/>
          <p14:tracePt t="124442" x="2828925" y="1308100"/>
          <p14:tracePt t="124448" x="2684463" y="1325563"/>
          <p14:tracePt t="124459" x="2582863" y="1360488"/>
          <p14:tracePt t="124466" x="2506663" y="1411288"/>
          <p14:tracePt t="124475" x="2438400" y="1462088"/>
          <p14:tracePt t="124479" x="2387600" y="1530350"/>
          <p14:tracePt t="124492" x="2336800" y="1606550"/>
          <p14:tracePt t="124495" x="2319338" y="1665288"/>
          <p14:tracePt t="124506" x="2301875" y="1741488"/>
          <p14:tracePt t="124510" x="2276475" y="1801813"/>
          <p14:tracePt t="124524" x="2260600" y="1860550"/>
          <p14:tracePt t="124528" x="2235200" y="1920875"/>
          <p14:tracePt t="124539" x="2217738" y="1971675"/>
          <p14:tracePt t="124543" x="2192338" y="2022475"/>
          <p14:tracePt t="124554" x="2149475" y="2073275"/>
          <p14:tracePt t="124558" x="2106613" y="2108200"/>
          <p14:tracePt t="124570" x="2055813" y="2149475"/>
          <p14:tracePt t="124574" x="2005013" y="2184400"/>
          <p14:tracePt t="124586" x="1971675" y="2209800"/>
          <p14:tracePt t="124590" x="1946275" y="2227263"/>
          <p14:tracePt t="124603" x="1920875" y="2243138"/>
          <p14:tracePt t="124618" x="1920875" y="2252663"/>
          <p14:tracePt t="124734" x="1920875" y="2260600"/>
          <p14:tracePt t="124747" x="1928813" y="2268538"/>
          <p14:tracePt t="124750" x="1946275" y="2286000"/>
          <p14:tracePt t="124763" x="1954213" y="2293938"/>
          <p14:tracePt t="124768" x="1954213" y="2303463"/>
          <p14:tracePt t="124778" x="1954213" y="2319338"/>
          <p14:tracePt t="124783" x="1962150" y="2344738"/>
          <p14:tracePt t="124796" x="1971675" y="2371725"/>
          <p14:tracePt t="124801" x="1971675" y="2397125"/>
          <p14:tracePt t="124811" x="1987550" y="2430463"/>
          <p14:tracePt t="124815" x="1997075" y="2455863"/>
          <p14:tracePt t="124827" x="2005013" y="2481263"/>
          <p14:tracePt t="124831" x="2012950" y="2498725"/>
          <p14:tracePt t="124843" x="2012950" y="2516188"/>
          <p14:tracePt t="124847" x="2012950" y="2532063"/>
          <p14:tracePt t="125381" x="2012950" y="2498725"/>
          <p14:tracePt t="125383" x="2012950" y="2489200"/>
          <p14:tracePt t="125396" x="2012950" y="2422525"/>
          <p14:tracePt t="125399" x="2012950" y="2354263"/>
          <p14:tracePt t="125416" x="2047875" y="2133600"/>
          <p14:tracePt t="125434" x="2090738" y="1989138"/>
          <p14:tracePt t="125447" x="2141538" y="1920875"/>
          <p14:tracePt t="125451" x="2208213" y="1870075"/>
          <p14:tracePt t="125461" x="2311400" y="1809750"/>
          <p14:tracePt t="125468" x="2463800" y="1741488"/>
          <p14:tracePt t="125477" x="2701925" y="1665288"/>
          <p14:tracePt t="125481" x="2982913" y="1597025"/>
          <p14:tracePt t="125491" x="3338513" y="1563688"/>
          <p14:tracePt t="125496" x="3746500" y="1546225"/>
          <p14:tracePt t="125509" x="4187825" y="1530350"/>
          <p14:tracePt t="125516" x="4706938" y="1530350"/>
          <p14:tracePt t="125525" x="5224463" y="1538288"/>
          <p14:tracePt t="125529" x="5776913" y="1555750"/>
          <p14:tracePt t="125540" x="6303963" y="1597025"/>
          <p14:tracePt t="125544" x="6831013" y="1639888"/>
          <p14:tracePt t="125556" x="7289800" y="1657350"/>
          <p14:tracePt t="125561" x="7731125" y="1674813"/>
          <p14:tracePt t="125573" x="8139113" y="1700213"/>
          <p14:tracePt t="125577" x="8488363" y="1716088"/>
          <p14:tracePt t="125589" x="8750300" y="1716088"/>
          <p14:tracePt t="125593" x="8955088" y="1716088"/>
          <p14:tracePt t="125606" x="9107488" y="1716088"/>
          <p14:tracePt t="125611" x="9236075" y="1716088"/>
          <p14:tracePt t="125621" x="9337675" y="1716088"/>
          <p14:tracePt t="125624" x="9421813" y="1716088"/>
          <p14:tracePt t="125636" x="9439275" y="1716088"/>
          <p14:tracePt t="125640" x="9447213" y="1708150"/>
          <p14:tracePt t="131193" x="9431338" y="1716088"/>
          <p14:tracePt t="131197" x="9431338" y="1725613"/>
          <p14:tracePt t="131213" x="8802688" y="2005013"/>
          <p14:tracePt t="131225" x="8131175" y="2268538"/>
          <p14:tracePt t="131229" x="7408863" y="2541588"/>
          <p14:tracePt t="131241" x="6711950" y="2787650"/>
          <p14:tracePt t="131246" x="6100763" y="3008313"/>
          <p14:tracePt t="131256" x="5581650" y="3170238"/>
          <p14:tracePt t="131263" x="5199063" y="3305175"/>
          <p14:tracePt t="131273" x="4910138" y="3408363"/>
          <p14:tracePt t="131279" x="4706938" y="3467100"/>
          <p14:tracePt t="131289" x="4579938" y="3502025"/>
          <p14:tracePt t="131295" x="4486275" y="3527425"/>
          <p14:tracePt t="131304" x="4476750" y="3527425"/>
          <p14:tracePt t="131308" x="4460875" y="3535363"/>
          <p14:tracePt t="131659" x="4418013" y="3552825"/>
          <p14:tracePt t="131664" x="4410075" y="3552825"/>
          <p14:tracePt t="131680" x="4240213" y="3636963"/>
          <p14:tracePt t="131692" x="4103688" y="3705225"/>
          <p14:tracePt t="131696" x="3967163" y="3781425"/>
          <p14:tracePt t="131708" x="3822700" y="3875088"/>
          <p14:tracePt t="131710" x="3695700" y="3976688"/>
          <p14:tracePt t="131722" x="3576638" y="4062413"/>
          <p14:tracePt t="131727" x="3457575" y="4156075"/>
          <p14:tracePt t="131744" x="3254375" y="4308475"/>
          <p14:tracePt t="131755" x="3168650" y="4376738"/>
          <p14:tracePt t="131760" x="3084513" y="4435475"/>
          <p14:tracePt t="131772" x="3033713" y="4486275"/>
          <p14:tracePt t="131774" x="2982913" y="4513263"/>
          <p14:tracePt t="131787" x="2965450" y="4538663"/>
          <p14:tracePt t="131790" x="2955925" y="4538663"/>
          <p14:tracePt t="133065" x="2955925" y="4579938"/>
          <p14:tracePt t="133077" x="2955925" y="4673600"/>
          <p14:tracePt t="133082" x="2955925" y="4767263"/>
          <p14:tracePt t="133093" x="2955925" y="4878388"/>
          <p14:tracePt t="133096" x="2955925" y="4972050"/>
          <p14:tracePt t="133113" x="2955925" y="4979988"/>
          <p14:tracePt t="133419" x="2955925" y="5013325"/>
          <p14:tracePt t="133434" x="2965450" y="5149850"/>
          <p14:tracePt t="133452" x="2955925" y="5337175"/>
          <p14:tracePt t="133461" x="2940050" y="5438775"/>
          <p14:tracePt t="133463" x="2905125" y="5557838"/>
          <p14:tracePt t="133476" x="2854325" y="5684838"/>
          <p14:tracePt t="133479" x="2795588" y="5821363"/>
          <p14:tracePt t="133496" x="2709863" y="6042025"/>
          <p14:tracePt t="133514" x="2651125" y="6203950"/>
          <p14:tracePt t="133531" x="2574925" y="6330950"/>
          <p14:tracePt t="133549" x="2549525" y="6365875"/>
          <p14:tracePt t="133552" x="2514600" y="6407150"/>
          <p14:tracePt t="133566" x="2463800" y="6457950"/>
          <p14:tracePt t="133569" x="2413000" y="6492875"/>
          <p14:tracePt t="133581" x="2362200" y="6526213"/>
          <p14:tracePt t="133586" x="2327275" y="6543675"/>
          <p14:tracePt t="133596" x="2319338" y="6551613"/>
          <p14:tracePt t="133599" x="2293938" y="6561138"/>
          <p14:tracePt t="133612" x="2276475" y="6569075"/>
          <p14:tracePt t="133617" x="2268538" y="6569075"/>
          <p14:tracePt t="133629" x="2260600" y="6569075"/>
          <p14:tracePt t="133632" x="2251075" y="6569075"/>
          <p14:tracePt t="133649" x="2243138" y="6577013"/>
          <p14:tracePt t="133662" x="2235200" y="6577013"/>
          <p14:tracePt t="133665" x="2225675" y="6577013"/>
          <p14:tracePt t="133680" x="2200275" y="6586538"/>
          <p14:tracePt t="133696" x="2174875" y="6594475"/>
          <p14:tracePt t="133712" x="2149475" y="6594475"/>
          <p14:tracePt t="133731" x="2106613" y="6594475"/>
          <p14:tracePt t="133741" x="2081213" y="6594475"/>
          <p14:tracePt t="133746" x="2065338" y="6586538"/>
          <p14:tracePt t="133756" x="2055813" y="6586538"/>
          <p14:tracePt t="134239" x="2065338" y="6569075"/>
          <p14:tracePt t="134242" x="2073275" y="6569075"/>
          <p14:tracePt t="134256" x="2132013" y="6535738"/>
          <p14:tracePt t="134260" x="2192338" y="6500813"/>
          <p14:tracePt t="134270" x="2260600" y="6467475"/>
          <p14:tracePt t="134274" x="2301875" y="6442075"/>
          <p14:tracePt t="134287" x="2352675" y="6407150"/>
          <p14:tracePt t="134291" x="2405063" y="6381750"/>
          <p14:tracePt t="134306" x="2532063" y="6313488"/>
          <p14:tracePt t="134319" x="2590800" y="6272213"/>
          <p14:tracePt t="134322" x="2668588" y="6237288"/>
          <p14:tracePt t="134336" x="2744788" y="6211888"/>
          <p14:tracePt t="134339" x="2820988" y="6161088"/>
          <p14:tracePt t="134349" x="2897188" y="6118225"/>
          <p14:tracePt t="134353" x="2982913" y="6067425"/>
          <p14:tracePt t="134367" x="3059113" y="5999163"/>
          <p14:tracePt t="134371" x="3160713" y="5922963"/>
          <p14:tracePt t="134383" x="3254375" y="5846763"/>
          <p14:tracePt t="134387" x="3363913" y="5761038"/>
          <p14:tracePt t="134399" x="3467100" y="5676900"/>
          <p14:tracePt t="134403" x="3576638" y="5608638"/>
          <p14:tracePt t="134415" x="3678238" y="5549900"/>
          <p14:tracePt t="134418" x="3781425" y="5514975"/>
          <p14:tracePt t="134430" x="3865563" y="5481638"/>
          <p14:tracePt t="134434" x="3959225" y="5446713"/>
          <p14:tracePt t="134448" x="4035425" y="5421313"/>
          <p14:tracePt t="134451" x="4121150" y="5387975"/>
          <p14:tracePt t="134461" x="4187825" y="5362575"/>
          <p14:tracePt t="134465" x="4248150" y="5337175"/>
          <p14:tracePt t="134479" x="4306888" y="5311775"/>
          <p14:tracePt t="134481" x="4375150" y="5276850"/>
          <p14:tracePt t="134494" x="4418013" y="5251450"/>
          <p14:tracePt t="134497" x="4486275" y="5218113"/>
          <p14:tracePt t="134512" x="4529138" y="5200650"/>
          <p14:tracePt t="134517" x="4579938" y="5175250"/>
          <p14:tracePt t="134530" x="4646613" y="5132388"/>
          <p14:tracePt t="134546" x="4681538" y="5116513"/>
          <p14:tracePt t="134559" x="4699000" y="5106988"/>
          <p14:tracePt t="134563" x="4699000" y="5099050"/>
          <p14:tracePt t="134580" x="4706938" y="5099050"/>
          <p14:tracePt t="134673" x="4714875" y="5099050"/>
          <p14:tracePt t="134688" x="4724400" y="5099050"/>
          <p14:tracePt t="134693" x="4732338" y="5091113"/>
          <p14:tracePt t="134703" x="4749800" y="5081588"/>
          <p14:tracePt t="134707" x="4765675" y="5073650"/>
          <p14:tracePt t="134720" x="4775200" y="5056188"/>
          <p14:tracePt t="134724" x="4826000" y="5030788"/>
          <p14:tracePt t="134739" x="4910138" y="4962525"/>
          <p14:tracePt t="134749" x="4935538" y="4946650"/>
          <p14:tracePt t="134753" x="4978400" y="4919663"/>
          <p14:tracePt t="134767" x="5046663" y="4860925"/>
          <p14:tracePt t="134770" x="5122863" y="4802188"/>
          <p14:tracePt t="134783" x="5216525" y="4708525"/>
          <p14:tracePt t="134787" x="5353050" y="4554538"/>
          <p14:tracePt t="134802" x="5632450" y="4257675"/>
          <p14:tracePt t="134813" x="5776913" y="4105275"/>
          <p14:tracePt t="134817" x="5921375" y="3943350"/>
          <p14:tracePt t="134830" x="6049963" y="3790950"/>
          <p14:tracePt t="134834" x="6167438" y="3654425"/>
          <p14:tracePt t="134847" x="6253163" y="3552825"/>
          <p14:tracePt t="134851" x="6329363" y="3441700"/>
          <p14:tracePt t="134866" x="6448425" y="3246438"/>
          <p14:tracePt t="134878" x="6491288" y="3170238"/>
          <p14:tracePt t="134891" x="6524625" y="3094038"/>
          <p14:tracePt t="134894" x="6542088" y="3051175"/>
          <p14:tracePt t="134898" x="6559550" y="3008313"/>
          <p14:tracePt t="134915" x="6567488" y="2965450"/>
          <p14:tracePt t="134928" x="6575425" y="2940050"/>
          <p14:tracePt t="134933" x="6584950" y="2922588"/>
          <p14:tracePt t="134947" x="6592888" y="2914650"/>
          <p14:tracePt t="135495" x="6626225" y="2897188"/>
          <p14:tracePt t="135499" x="6635750" y="2897188"/>
          <p14:tracePt t="135513" x="6678613" y="2881313"/>
          <p14:tracePt t="135518" x="6711950" y="2863850"/>
          <p14:tracePt t="135529" x="6745288" y="2846388"/>
          <p14:tracePt t="135533" x="6780213" y="2820988"/>
          <p14:tracePt t="135546" x="6788150" y="2820988"/>
          <p14:tracePt t="135550" x="6797675" y="2813050"/>
          <p14:tracePt t="135561" x="6823075" y="2778125"/>
          <p14:tracePt t="135565" x="6838950" y="2752725"/>
          <p14:tracePt t="135581" x="6889750" y="2600325"/>
          <p14:tracePt t="135594" x="6924675" y="2498725"/>
          <p14:tracePt t="135600" x="6950075" y="2405063"/>
          <p14:tracePt t="135611" x="6958013" y="2319338"/>
          <p14:tracePt t="135615" x="6967538" y="2243138"/>
          <p14:tracePt t="135626" x="6975475" y="2200275"/>
          <p14:tracePt t="135629" x="6983413" y="2184400"/>
          <p14:tracePt t="135689" x="6983413" y="2217738"/>
          <p14:tracePt t="135694" x="6983413" y="2260600"/>
          <p14:tracePt t="135706" x="6983413" y="2344738"/>
          <p14:tracePt t="135712" x="6983413" y="2463800"/>
          <p14:tracePt t="135725" x="6983413" y="2744788"/>
          <p14:tracePt t="135738" x="6983413" y="2897188"/>
          <p14:tracePt t="135746" x="6983413" y="3041650"/>
          <p14:tracePt t="135752" x="6983413" y="3178175"/>
          <p14:tracePt t="135757" x="6975475" y="3305175"/>
          <p14:tracePt t="135773" x="6950075" y="3578225"/>
          <p14:tracePt t="135789" x="6932613" y="3816350"/>
          <p14:tracePt t="135800" x="6932613" y="3900488"/>
          <p14:tracePt t="135804" x="6932613" y="3976688"/>
          <p14:tracePt t="135816" x="6932613" y="3986213"/>
          <p14:tracePt t="135820" x="6932613" y="3994150"/>
          <p14:tracePt t="135965" x="6958013" y="3986213"/>
          <p14:tracePt t="135977" x="6992938" y="3968750"/>
          <p14:tracePt t="135982" x="7026275" y="3951288"/>
          <p14:tracePt t="135994" x="7059613" y="3935413"/>
          <p14:tracePt t="135998" x="7069138" y="3917950"/>
          <p14:tracePt t="136010" x="7077075" y="3908425"/>
          <p14:tracePt t="136014" x="7077075" y="3900488"/>
          <p14:tracePt t="136027" x="7077075" y="3867150"/>
          <p14:tracePt t="136046" x="7077075" y="3816350"/>
          <p14:tracePt t="136058" x="7077075" y="3790950"/>
          <p14:tracePt t="136061" x="7069138" y="3763963"/>
          <p14:tracePt t="136073" x="7059613" y="3748088"/>
          <p14:tracePt t="136078" x="7034213" y="3738563"/>
          <p14:tracePt t="136088" x="7018338" y="3730625"/>
          <p14:tracePt t="136094" x="7008813" y="3722688"/>
          <p14:tracePt t="136168" x="7043738" y="3697288"/>
          <p14:tracePt t="136172" x="7094538" y="3671888"/>
          <p14:tracePt t="136183" x="7127875" y="3636963"/>
          <p14:tracePt t="136187" x="7178675" y="3603625"/>
          <p14:tracePt t="136199" x="7229475" y="3543300"/>
          <p14:tracePt t="136203" x="7281863" y="3492500"/>
          <p14:tracePt t="136216" x="7323138" y="3459163"/>
          <p14:tracePt t="136222" x="7348538" y="3416300"/>
          <p14:tracePt t="136232" x="7358063" y="3416300"/>
          <p14:tracePt t="136235" x="7358063" y="3408363"/>
          <p14:tracePt t="137362" x="7348538" y="3408363"/>
          <p14:tracePt t="137366" x="7340600" y="3408363"/>
          <p14:tracePt t="137379" x="7196138" y="3459163"/>
          <p14:tracePt t="137383" x="7008813" y="3527425"/>
          <p14:tracePt t="137395" x="6584950" y="3646488"/>
          <p14:tracePt t="137398" x="6159500" y="3722688"/>
          <p14:tracePt t="137410" x="5708650" y="3798888"/>
          <p14:tracePt t="137413" x="5302250" y="3841750"/>
          <p14:tracePt t="137427" x="4910138" y="3892550"/>
          <p14:tracePt t="137430" x="4570413" y="3951288"/>
          <p14:tracePt t="137444" x="4298950" y="3976688"/>
          <p14:tracePt t="137446" x="4078288" y="4011613"/>
          <p14:tracePt t="137460" x="3925888" y="4019550"/>
          <p14:tracePt t="137462" x="3797300" y="4044950"/>
          <p14:tracePt t="137476" x="3695700" y="4052888"/>
          <p14:tracePt t="137478" x="3594100" y="4079875"/>
          <p14:tracePt t="137491" x="3508375" y="4095750"/>
          <p14:tracePt t="137493" x="3432175" y="4121150"/>
          <p14:tracePt t="137515" x="3287713" y="4164013"/>
          <p14:tracePt t="137533" x="3186113" y="4224338"/>
          <p14:tracePt t="137540" x="3152775" y="4249738"/>
          <p14:tracePt t="137548" x="3117850" y="4291013"/>
          <p14:tracePt t="137565" x="3084513" y="4384675"/>
          <p14:tracePt t="137571" x="3074988" y="4419600"/>
          <p14:tracePt t="137579" x="3067050" y="4452938"/>
          <p14:tracePt t="137588" x="3059113" y="4470400"/>
          <p14:tracePt t="137596" x="3059113" y="4478338"/>
          <p14:tracePt t="137875" x="3059113" y="4460875"/>
          <p14:tracePt t="137878" x="3059113" y="4452938"/>
          <p14:tracePt t="137892" x="3074988" y="4410075"/>
          <p14:tracePt t="137897" x="3084513" y="4384675"/>
          <p14:tracePt t="137912" x="3084513" y="4376738"/>
          <p14:tracePt t="140066" x="3117850" y="4359275"/>
          <p14:tracePt t="140069" x="3117850" y="4351338"/>
          <p14:tracePt t="140073" x="3152775" y="4341813"/>
          <p14:tracePt t="140076" x="3160713" y="4333875"/>
          <p14:tracePt t="140079" x="3219450" y="4308475"/>
          <p14:tracePt t="140083" x="3287713" y="4283075"/>
          <p14:tracePt t="140095" x="3449638" y="4275138"/>
          <p14:tracePt t="140099" x="3662363" y="4275138"/>
          <p14:tracePt t="140112" x="3933825" y="4300538"/>
          <p14:tracePt t="140116" x="4205288" y="4333875"/>
          <p14:tracePt t="140128" x="4562475" y="4351338"/>
          <p14:tracePt t="140132" x="4910138" y="4368800"/>
          <p14:tracePt t="140144" x="5292725" y="4402138"/>
          <p14:tracePt t="140148" x="5700713" y="4419600"/>
          <p14:tracePt t="140161" x="6116638" y="4435475"/>
          <p14:tracePt t="140164" x="6465888" y="4460875"/>
          <p14:tracePt t="140176" x="6780213" y="4460875"/>
          <p14:tracePt t="140180" x="7069138" y="4460875"/>
          <p14:tracePt t="140192" x="7340600" y="4452938"/>
          <p14:tracePt t="140196" x="7561263" y="4419600"/>
          <p14:tracePt t="140208" x="7756525" y="4376738"/>
          <p14:tracePt t="140211" x="7885113" y="4341813"/>
          <p14:tracePt t="140225" x="7986713" y="4308475"/>
          <p14:tracePt t="140229" x="8054975" y="4265613"/>
          <p14:tracePt t="140242" x="8105775" y="4214813"/>
          <p14:tracePt t="140247" x="8131175" y="4164013"/>
          <p14:tracePt t="140258" x="8164513" y="4087813"/>
          <p14:tracePt t="140262" x="8189913" y="4011613"/>
          <p14:tracePt t="140274" x="8215313" y="3935413"/>
          <p14:tracePt t="140279" x="8250238" y="3849688"/>
          <p14:tracePt t="140294" x="8334375" y="3619500"/>
          <p14:tracePt t="140305" x="8377238" y="3502025"/>
          <p14:tracePt t="140310" x="8428038" y="3365500"/>
          <p14:tracePt t="140321" x="8462963" y="3254375"/>
          <p14:tracePt t="140327" x="8496300" y="3152775"/>
          <p14:tracePt t="140337" x="8504238" y="3059113"/>
          <p14:tracePt t="140343" x="8521700" y="2990850"/>
          <p14:tracePt t="140353" x="8521700" y="2932113"/>
          <p14:tracePt t="140360" x="8513763" y="2897188"/>
          <p14:tracePt t="140369" x="8496300" y="2871788"/>
          <p14:tracePt t="140374" x="8470900" y="2846388"/>
          <p14:tracePt t="140384" x="8435975" y="2820988"/>
          <p14:tracePt t="140392" x="8394700" y="2795588"/>
          <p14:tracePt t="140400" x="8343900" y="2762250"/>
          <p14:tracePt t="140406" x="8301038" y="2736850"/>
          <p14:tracePt t="140417" x="8250238" y="2701925"/>
          <p14:tracePt t="140422" x="8181975" y="2686050"/>
          <p14:tracePt t="140433" x="8121650" y="2676525"/>
          <p14:tracePt t="140436" x="8070850" y="2676525"/>
          <p14:tracePt t="140448" x="7986713" y="2676525"/>
          <p14:tracePt t="140453" x="7910513" y="2676525"/>
          <p14:tracePt t="140465" x="7807325" y="2686050"/>
          <p14:tracePt t="140469" x="7705725" y="2719388"/>
          <p14:tracePt t="140481" x="7578725" y="2770188"/>
          <p14:tracePt t="140484" x="7459663" y="2813050"/>
          <p14:tracePt t="140496" x="7323138" y="2889250"/>
          <p14:tracePt t="140506" x="7204075" y="2957513"/>
          <p14:tracePt t="140513" x="7085013" y="3041650"/>
          <p14:tracePt t="140515" x="6983413" y="3135313"/>
          <p14:tracePt t="140527" x="6873875" y="3246438"/>
          <p14:tracePt t="140531" x="6762750" y="3355975"/>
          <p14:tracePt t="140544" x="6635750" y="3484563"/>
          <p14:tracePt t="140547" x="6473825" y="3646488"/>
          <p14:tracePt t="140559" x="6338888" y="3781425"/>
          <p14:tracePt t="140563" x="6176963" y="3951288"/>
          <p14:tracePt t="140576" x="6040438" y="4087813"/>
          <p14:tracePt t="140580" x="5905500" y="4197350"/>
          <p14:tracePt t="140593" x="5802313" y="4283075"/>
          <p14:tracePt t="140598" x="5692775" y="4351338"/>
          <p14:tracePt t="140610" x="5616575" y="4410075"/>
          <p14:tracePt t="140614" x="5565775" y="4435475"/>
          <p14:tracePt t="140625" x="5556250" y="4435475"/>
          <p14:tracePt t="140627" x="5548313" y="4445000"/>
          <p14:tracePt t="140642" x="5530850" y="4445000"/>
          <p14:tracePt t="140648" x="5522913" y="4452938"/>
          <p14:tracePt t="140661" x="5462588" y="4460875"/>
          <p14:tracePt t="140677" x="5394325" y="4460875"/>
          <p14:tracePt t="140694" x="5327650" y="4445000"/>
          <p14:tracePt t="140705" x="5292725" y="4427538"/>
          <p14:tracePt t="140709" x="5241925" y="4402138"/>
          <p14:tracePt t="140722" x="5183188" y="4359275"/>
          <p14:tracePt t="140726" x="5114925" y="4316413"/>
          <p14:tracePt t="140737" x="5038725" y="4265613"/>
          <p14:tracePt t="140741" x="4962525" y="4224338"/>
          <p14:tracePt t="140757" x="4800600" y="4138613"/>
          <p14:tracePt t="140770" x="4714875" y="4095750"/>
          <p14:tracePt t="140776" x="4630738" y="4062413"/>
          <p14:tracePt t="140784" x="4554538" y="4011613"/>
          <p14:tracePt t="140792" x="4494213" y="3986213"/>
          <p14:tracePt t="140802" x="4410075" y="3925888"/>
          <p14:tracePt t="140808" x="4332288" y="3857625"/>
          <p14:tracePt t="140821" x="4240213" y="3730625"/>
          <p14:tracePt t="140831" x="4187825" y="3636963"/>
          <p14:tracePt t="140836" x="4154488" y="3535363"/>
          <p14:tracePt t="140850" x="4137025" y="3408363"/>
          <p14:tracePt t="140854" x="4121150" y="3254375"/>
          <p14:tracePt t="140864" x="4121150" y="3041650"/>
          <p14:tracePt t="140868" x="4129088" y="2805113"/>
          <p14:tracePt t="140885" x="4162425" y="2235200"/>
          <p14:tracePt t="140895" x="4187825" y="2022475"/>
          <p14:tracePt t="140899" x="4205288" y="1878013"/>
          <p14:tracePt t="140913" x="4205288" y="1776413"/>
          <p14:tracePt t="140962" x="4205288" y="1793875"/>
          <p14:tracePt t="140970" x="4179888" y="1852613"/>
          <p14:tracePt t="140985" x="4103688" y="2098675"/>
          <p14:tracePt t="141001" x="3925888" y="2608263"/>
          <p14:tracePt t="141013" x="3670300" y="3314700"/>
          <p14:tracePt t="141031" x="3467100" y="4002088"/>
          <p14:tracePt t="141048" x="3330575" y="4572000"/>
          <p14:tracePt t="141064" x="3305175" y="4852988"/>
          <p14:tracePt t="141078" x="3330575" y="4860925"/>
          <p14:tracePt t="141095" x="3381375" y="4835525"/>
          <p14:tracePt t="141108" x="3432175" y="4802188"/>
          <p14:tracePt t="141114" x="3475038" y="4759325"/>
          <p14:tracePt t="141127" x="3619500" y="4597400"/>
          <p14:tracePt t="141145" x="3797300" y="4325938"/>
          <p14:tracePt t="141154" x="3873500" y="4181475"/>
          <p14:tracePt t="141159" x="3916363" y="4052888"/>
          <p14:tracePt t="141170" x="3941763" y="3951288"/>
          <p14:tracePt t="141179" x="3941763" y="3849688"/>
          <p14:tracePt t="141185" x="3941763" y="3790950"/>
          <p14:tracePt t="141195" x="3900488" y="3756025"/>
          <p14:tracePt t="141205" x="3771900" y="3738563"/>
          <p14:tracePt t="141216" x="3695700" y="3748088"/>
          <p14:tracePt t="141220" x="3594100" y="3806825"/>
          <p14:tracePt t="141231" x="3467100" y="3900488"/>
          <p14:tracePt t="141235" x="3373438" y="4044950"/>
          <p14:tracePt t="141248" x="3313113" y="4206875"/>
          <p14:tracePt t="141251" x="3270250" y="4376738"/>
          <p14:tracePt t="141264" x="3262313" y="4513263"/>
          <p14:tracePt t="141267" x="3270250" y="4648200"/>
          <p14:tracePt t="141280" x="3348038" y="4733925"/>
          <p14:tracePt t="141284" x="3449638" y="4792663"/>
          <p14:tracePt t="141296" x="3568700" y="4827588"/>
          <p14:tracePt t="141300" x="3687763" y="4827588"/>
          <p14:tracePt t="141312" x="3822700" y="4818063"/>
          <p14:tracePt t="141316" x="3933825" y="4784725"/>
          <p14:tracePt t="141329" x="4010025" y="4749800"/>
          <p14:tracePt t="141333" x="4060825" y="4708525"/>
          <p14:tracePt t="141358" x="4111625" y="4605338"/>
          <p14:tracePt t="141377" x="4111625" y="4394200"/>
          <p14:tracePt t="141392" x="4027488" y="4232275"/>
          <p14:tracePt t="141410" x="3976688" y="4189413"/>
          <p14:tracePt t="141425" x="3959225" y="4189413"/>
          <p14:tracePt t="141436" x="3941763" y="4197350"/>
          <p14:tracePt t="141442" x="3925888" y="4206875"/>
          <p14:tracePt t="141456" x="3873500" y="4232275"/>
          <p14:tracePt t="141468" x="3865563" y="4232275"/>
          <p14:tracePt t="141480" x="3848100" y="4249738"/>
          <p14:tracePt t="141488" x="3814763" y="4291013"/>
          <p14:tracePt t="141500" x="3797300" y="4300538"/>
          <p14:tracePt t="141527" x="3738563" y="4376738"/>
          <p14:tracePt t="141537" x="3729038" y="4410075"/>
          <p14:tracePt t="141545" x="3721100" y="4445000"/>
          <p14:tracePt t="141549" x="3721100" y="4486275"/>
          <p14:tracePt t="141564" x="3721100" y="4495800"/>
          <p14:tracePt t="141584" x="3695700" y="4495800"/>
          <p14:tracePt t="141759" x="3652838" y="4470400"/>
          <p14:tracePt t="141776" x="3576638" y="4445000"/>
          <p14:tracePt t="141791" x="3525838" y="4419600"/>
          <p14:tracePt t="141808" x="3475038" y="4394200"/>
          <p14:tracePt t="141820" x="3457575" y="4384675"/>
          <p14:tracePt t="142010" x="3457575" y="4368800"/>
          <p14:tracePt t="142025" x="3441700" y="4351338"/>
          <p14:tracePt t="142029" x="3432175" y="4325938"/>
          <p14:tracePt t="142043" x="3414713" y="4300538"/>
          <p14:tracePt t="142047" x="3398838" y="4283075"/>
          <p14:tracePt t="142058" x="3389313" y="4257675"/>
          <p14:tracePt t="142061" x="3373438" y="4224338"/>
          <p14:tracePt t="142075" x="3355975" y="4197350"/>
          <p14:tracePt t="142078" x="3355975" y="4181475"/>
          <p14:tracePt t="142090" x="3355975" y="4171950"/>
          <p14:tracePt t="142093" x="3355975" y="4164013"/>
          <p14:tracePt t="142997" x="3355975" y="4171950"/>
          <p14:tracePt t="143011" x="3355975" y="4197350"/>
          <p14:tracePt t="143015" x="3355975" y="4206875"/>
          <p14:tracePt t="143027" x="3355975" y="4240213"/>
          <p14:tracePt t="143032" x="3355975" y="4275138"/>
          <p14:tracePt t="143044" x="3355975" y="4291013"/>
          <p14:tracePt t="143048" x="3348038" y="4316413"/>
          <p14:tracePt t="143059" x="3338513" y="4351338"/>
          <p14:tracePt t="143063" x="3330575" y="4359275"/>
          <p14:tracePt t="143075" x="3322638" y="4359275"/>
          <p14:tracePt t="143159" x="3322638" y="4341813"/>
          <p14:tracePt t="143172" x="3338513" y="4308475"/>
          <p14:tracePt t="143175" x="3348038" y="4275138"/>
          <p14:tracePt t="143188" x="3363913" y="4240213"/>
          <p14:tracePt t="143192" x="3363913" y="4214813"/>
          <p14:tracePt t="143205" x="3363913" y="4197350"/>
          <p14:tracePt t="143652" x="3406775" y="4171950"/>
          <p14:tracePt t="143657" x="3414713" y="4164013"/>
          <p14:tracePt t="143671" x="3517900" y="4105275"/>
          <p14:tracePt t="143676" x="3652838" y="4037013"/>
          <p14:tracePt t="143684" x="3848100" y="3925888"/>
          <p14:tracePt t="143689" x="3992563" y="3841750"/>
          <p14:tracePt t="143700" x="4095750" y="3763963"/>
          <p14:tracePt t="143705" x="4171950" y="3697288"/>
          <p14:tracePt t="143717" x="4230688" y="3636963"/>
          <p14:tracePt t="143723" x="4256088" y="3586163"/>
          <p14:tracePt t="143734" x="4265613" y="3552825"/>
          <p14:tracePt t="143741" x="4273550" y="3517900"/>
          <p14:tracePt t="143748" x="4273550" y="3492500"/>
          <p14:tracePt t="143753" x="4256088" y="3459163"/>
          <p14:tracePt t="143763" x="4230688" y="3424238"/>
          <p14:tracePt t="143768" x="4187825" y="3373438"/>
          <p14:tracePt t="143781" x="4129088" y="3322638"/>
          <p14:tracePt t="143785" x="4044950" y="3263900"/>
          <p14:tracePt t="143798" x="3967163" y="3195638"/>
          <p14:tracePt t="143801" x="3873500" y="3135313"/>
          <p14:tracePt t="143814" x="3789363" y="3084513"/>
          <p14:tracePt t="143817" x="3713163" y="3033713"/>
          <p14:tracePt t="143829" x="3644900" y="2990850"/>
          <p14:tracePt t="143832" x="3594100" y="2957513"/>
          <p14:tracePt t="143848" x="3576638" y="2949575"/>
          <p14:tracePt t="144879" x="3576638" y="2965450"/>
          <p14:tracePt t="144884" x="3576638" y="2974975"/>
          <p14:tracePt t="144894" x="3559175" y="3059113"/>
          <p14:tracePt t="144898" x="3533775" y="3178175"/>
          <p14:tracePt t="144910" x="3457575" y="3408363"/>
          <p14:tracePt t="144915" x="3348038" y="3756025"/>
          <p14:tracePt t="144926" x="3219450" y="4138613"/>
          <p14:tracePt t="144930" x="3084513" y="4546600"/>
          <p14:tracePt t="144942" x="2930525" y="4929188"/>
          <p14:tracePt t="144945" x="2778125" y="5311775"/>
          <p14:tracePt t="144958" x="2651125" y="5634038"/>
          <p14:tracePt t="144962" x="2532063" y="5905500"/>
          <p14:tracePt t="144975" x="2455863" y="6118225"/>
          <p14:tracePt t="144979" x="2370138" y="6280150"/>
          <p14:tracePt t="144991" x="2301875" y="6399213"/>
          <p14:tracePt t="144993" x="2243138" y="6492875"/>
          <p14:tracePt t="145007" x="2192338" y="6551613"/>
          <p14:tracePt t="145009" x="2141538" y="6611938"/>
          <p14:tracePt t="145027" x="2090738" y="6654800"/>
          <p14:tracePt t="145042" x="2081213" y="6654800"/>
          <p14:tracePt t="145248" x="2090738" y="6637338"/>
          <p14:tracePt t="145253" x="2116138" y="6611938"/>
          <p14:tracePt t="145263" x="2149475" y="6586538"/>
          <p14:tracePt t="145269" x="2182813" y="6535738"/>
          <p14:tracePt t="145281" x="2208213" y="6500813"/>
          <p14:tracePt t="145284" x="2225675" y="6475413"/>
          <p14:tracePt t="145298" x="2243138" y="6442075"/>
          <p14:tracePt t="145301" x="2260600" y="6407150"/>
          <p14:tracePt t="145314" x="2260600" y="6399213"/>
          <p14:tracePt t="146875" x="2260600" y="6356350"/>
          <p14:tracePt t="146883" x="2260600" y="6313488"/>
          <p14:tracePt t="146892" x="2276475" y="6059488"/>
          <p14:tracePt t="146894" x="2286000" y="5761038"/>
          <p14:tracePt t="146906" x="2311400" y="5157788"/>
          <p14:tracePt t="146909" x="2327275" y="4460875"/>
          <p14:tracePt t="146921" x="2352675" y="3773488"/>
          <p14:tracePt t="146927" x="2379663" y="3101975"/>
          <p14:tracePt t="146938" x="2379663" y="2473325"/>
          <p14:tracePt t="146943" x="2379663" y="1954213"/>
          <p14:tracePt t="146962" x="2379663" y="1173163"/>
          <p14:tracePt t="146977" x="2352675" y="755650"/>
          <p14:tracePt t="146992" x="2344738" y="585788"/>
          <p14:tracePt t="147006" x="2344738" y="560388"/>
          <p14:tracePt t="147214" x="2344738" y="636588"/>
          <p14:tracePt t="147226" x="2336800" y="747713"/>
          <p14:tracePt t="147231" x="2319338" y="909638"/>
          <p14:tracePt t="147242" x="2293938" y="1104900"/>
          <p14:tracePt t="147246" x="2260600" y="1376363"/>
          <p14:tracePt t="147258" x="2225675" y="1657350"/>
          <p14:tracePt t="147262" x="2217738" y="1920875"/>
          <p14:tracePt t="147274" x="2200275" y="2159000"/>
          <p14:tracePt t="147279" x="2182813" y="2397125"/>
          <p14:tracePt t="147290" x="2157413" y="2617788"/>
          <p14:tracePt t="147294" x="2141538" y="2795588"/>
          <p14:tracePt t="147308" x="2116138" y="2965450"/>
          <p14:tracePt t="147311" x="2106613" y="3094038"/>
          <p14:tracePt t="147324" x="2081213" y="3203575"/>
          <p14:tracePt t="147327" x="2073275" y="3305175"/>
          <p14:tracePt t="147338" x="2047875" y="3390900"/>
          <p14:tracePt t="147343" x="2030413" y="3467100"/>
          <p14:tracePt t="147355" x="2005013" y="3517900"/>
          <p14:tracePt t="147360" x="2005013" y="3527425"/>
          <p14:tracePt t="147371" x="2005013" y="3535363"/>
          <p14:tracePt t="147552" x="2012950" y="3459163"/>
          <p14:tracePt t="147565" x="2030413" y="3373438"/>
          <p14:tracePt t="147570" x="2055813" y="3254375"/>
          <p14:tracePt t="147579" x="2090738" y="3144838"/>
          <p14:tracePt t="147583" x="2116138" y="3025775"/>
          <p14:tracePt t="147597" x="2132013" y="2922588"/>
          <p14:tracePt t="147600" x="2149475" y="2820988"/>
          <p14:tracePt t="147613" x="2157413" y="2736850"/>
          <p14:tracePt t="147618" x="2157413" y="2668588"/>
          <p14:tracePt t="147630" x="2157413" y="2608263"/>
          <p14:tracePt t="147634" x="2166938" y="2566988"/>
          <p14:tracePt t="147645" x="2166938" y="2516188"/>
          <p14:tracePt t="147648" x="2166938" y="2489200"/>
          <p14:tracePt t="147660" x="2166938" y="2481263"/>
          <p14:tracePt t="147664" x="2166938" y="2473325"/>
          <p14:tracePt t="147694" x="2166938" y="2463800"/>
          <p14:tracePt t="147708" x="2166938" y="2455863"/>
          <p14:tracePt t="147724" x="2166938" y="2447925"/>
          <p14:tracePt t="147728" x="2166938" y="2438400"/>
          <p14:tracePt t="147740" x="2166938" y="2430463"/>
          <p14:tracePt t="147745" x="2166938" y="2422525"/>
          <p14:tracePt t="147757" x="2174875" y="2397125"/>
          <p14:tracePt t="147761" x="2174875" y="2371725"/>
          <p14:tracePt t="147773" x="2174875" y="2354263"/>
          <p14:tracePt t="147777" x="2174875" y="2336800"/>
          <p14:tracePt t="147789" x="2182813" y="2311400"/>
          <p14:tracePt t="147806" x="2182813" y="2303463"/>
          <p14:tracePt t="148088" x="2182813" y="2319338"/>
          <p14:tracePt t="148102" x="2182813" y="2354263"/>
          <p14:tracePt t="148105" x="2182813" y="2397125"/>
          <p14:tracePt t="148117" x="2182813" y="2473325"/>
          <p14:tracePt t="148122" x="2166938" y="2549525"/>
          <p14:tracePt t="148134" x="2157413" y="2608263"/>
          <p14:tracePt t="148136" x="2157413" y="2651125"/>
          <p14:tracePt t="148148" x="2149475" y="2668588"/>
          <p14:tracePt t="148280" x="2149475" y="2643188"/>
          <p14:tracePt t="148293" x="2141538" y="2600325"/>
          <p14:tracePt t="148298" x="2124075" y="2549525"/>
          <p14:tracePt t="148308" x="2090738" y="2516188"/>
          <p14:tracePt t="148312" x="2065338" y="2489200"/>
          <p14:tracePt t="148323" x="2030413" y="2473325"/>
          <p14:tracePt t="148327" x="1979613" y="2463800"/>
          <p14:tracePt t="148344" x="1946275" y="2463800"/>
          <p14:tracePt t="148357" x="1920875" y="2473325"/>
          <p14:tracePt t="148361" x="1920875" y="2481263"/>
          <p14:tracePt t="148373" x="1911350" y="2481263"/>
          <p14:tracePt t="148376" x="1911350" y="2489200"/>
          <p14:tracePt t="148388" x="1911350" y="2498725"/>
          <p14:tracePt t="148392" x="1911350" y="2516188"/>
          <p14:tracePt t="148406" x="1920875" y="2524125"/>
          <p14:tracePt t="148411" x="1936750" y="2532063"/>
          <p14:tracePt t="148422" x="1971675" y="2541588"/>
          <p14:tracePt t="148426" x="1997075" y="2541588"/>
          <p14:tracePt t="148438" x="2038350" y="2541588"/>
          <p14:tracePt t="148440" x="2106613" y="2532063"/>
          <p14:tracePt t="148456" x="2286000" y="2498725"/>
          <p14:tracePt t="148473" x="2420938" y="2473325"/>
          <p14:tracePt t="148490" x="2438400" y="2463800"/>
          <p14:tracePt t="148506" x="2446338" y="2463800"/>
          <p14:tracePt t="148521" x="2438400" y="2463800"/>
          <p14:tracePt t="148532" x="2420938" y="2463800"/>
          <p14:tracePt t="148538" x="2387600" y="2481263"/>
          <p14:tracePt t="148553" x="2319338" y="2516188"/>
          <p14:tracePt t="148565" x="2293938" y="2524125"/>
          <p14:tracePt t="148579" x="2268538" y="2532063"/>
          <p14:tracePt t="148585" x="2260600" y="2541588"/>
          <p14:tracePt t="150173" x="2293938" y="2541588"/>
          <p14:tracePt t="150184" x="2387600" y="2541588"/>
          <p14:tracePt t="150189" x="2514600" y="2566988"/>
          <p14:tracePt t="150202" x="2786063" y="2651125"/>
          <p14:tracePt t="150205" x="3168650" y="2813050"/>
          <p14:tracePt t="150222" x="3900488" y="3170238"/>
          <p14:tracePt t="150232" x="4230688" y="3355975"/>
          <p14:tracePt t="150237" x="4554538" y="3560763"/>
          <p14:tracePt t="150248" x="4808538" y="3738563"/>
          <p14:tracePt t="150255" x="5046663" y="3900488"/>
          <p14:tracePt t="150266" x="5208588" y="4052888"/>
          <p14:tracePt t="150271" x="5284788" y="4156075"/>
          <p14:tracePt t="150282" x="5335588" y="4257675"/>
          <p14:tracePt t="150288" x="5327650" y="4333875"/>
          <p14:tracePt t="150296" x="5284788" y="4394200"/>
          <p14:tracePt t="150303" x="5208588" y="4460875"/>
          <p14:tracePt t="150313" x="5106988" y="4521200"/>
          <p14:tracePt t="150317" x="4987925" y="4579938"/>
          <p14:tracePt t="150329" x="4868863" y="4648200"/>
          <p14:tracePt t="150333" x="4740275" y="4716463"/>
          <p14:tracePt t="150348" x="4486275" y="4818063"/>
          <p14:tracePt t="150361" x="4375150" y="4868863"/>
          <p14:tracePt t="150364" x="4281488" y="4894263"/>
          <p14:tracePt t="150376" x="4230688" y="4919663"/>
          <p14:tracePt t="150409" x="4248150" y="4919663"/>
          <p14:tracePt t="150415" x="4273550" y="4919663"/>
          <p14:tracePt t="150425" x="4359275" y="4919663"/>
          <p14:tracePt t="150428" x="4486275" y="4903788"/>
          <p14:tracePt t="150440" x="4732338" y="4843463"/>
          <p14:tracePt t="150444" x="5072063" y="4749800"/>
          <p14:tracePt t="150456" x="5530850" y="4630738"/>
          <p14:tracePt t="150459" x="5964238" y="4513263"/>
          <p14:tracePt t="150472" x="6423025" y="4376738"/>
          <p14:tracePt t="150477" x="6889750" y="4214813"/>
          <p14:tracePt t="150489" x="7239000" y="4105275"/>
          <p14:tracePt t="150492" x="7510463" y="4002088"/>
          <p14:tracePt t="150505" x="7654925" y="3951288"/>
          <p14:tracePt t="150508" x="7748588" y="3908425"/>
          <p14:tracePt t="150521" x="7766050" y="3892550"/>
          <p14:tracePt t="150526" x="7766050" y="3883025"/>
          <p14:tracePt t="150554" x="7748588" y="3892550"/>
          <p14:tracePt t="150558" x="7688263" y="3917950"/>
          <p14:tracePt t="150570" x="7570788" y="3976688"/>
          <p14:tracePt t="150572" x="7307263" y="4113213"/>
          <p14:tracePt t="150585" x="6942138" y="4351338"/>
          <p14:tracePt t="150588" x="6423025" y="4648200"/>
          <p14:tracePt t="150601" x="5921375" y="4919663"/>
          <p14:tracePt t="150603" x="5378450" y="5251450"/>
          <p14:tracePt t="150621" x="4418013" y="5795963"/>
          <p14:tracePt t="150631" x="4052888" y="5983288"/>
          <p14:tracePt t="150636" x="3738563" y="6143625"/>
          <p14:tracePt t="150654" x="3500438" y="6272213"/>
          <p14:tracePt t="150666" x="3492500" y="6272213"/>
          <p14:tracePt t="150681" x="3517900" y="6272213"/>
          <p14:tracePt t="150697" x="3551238" y="6262688"/>
          <p14:tracePt t="150705" x="3687763" y="6186488"/>
          <p14:tracePt t="150711" x="3992563" y="6024563"/>
          <p14:tracePt t="150719" x="4359275" y="5813425"/>
          <p14:tracePt t="150729" x="4843463" y="5540375"/>
          <p14:tracePt t="150734" x="5292725" y="5294313"/>
          <p14:tracePt t="150745" x="5718175" y="5048250"/>
          <p14:tracePt t="150748" x="6007100" y="4868863"/>
          <p14:tracePt t="150761" x="6151563" y="4775200"/>
          <p14:tracePt t="150765" x="6159500" y="4767263"/>
          <p14:tracePt t="150780" x="6142038" y="4767263"/>
          <p14:tracePt t="150792" x="6049963" y="4784725"/>
          <p14:tracePt t="150796" x="5880100" y="4852988"/>
          <p14:tracePt t="150809" x="5548313" y="4997450"/>
          <p14:tracePt t="150813" x="5183188" y="5167313"/>
          <p14:tracePt t="150825" x="4714875" y="5395913"/>
          <p14:tracePt t="150828" x="4240213" y="5600700"/>
          <p14:tracePt t="150840" x="3763963" y="5829300"/>
          <p14:tracePt t="150845" x="3348038" y="6024563"/>
          <p14:tracePt t="150857" x="2955925" y="6203950"/>
          <p14:tracePt t="150861" x="2659063" y="6323013"/>
          <p14:tracePt t="150873" x="2446338" y="6399213"/>
          <p14:tracePt t="150877" x="2336800" y="6450013"/>
          <p14:tracePt t="150892" x="2251075" y="6475413"/>
          <p14:tracePt t="150938" x="2276475" y="6457950"/>
          <p14:tracePt t="150944" x="2311400" y="6442075"/>
          <p14:tracePt t="150954" x="2370138" y="6399213"/>
          <p14:tracePt t="150958" x="2420938" y="6373813"/>
          <p14:tracePt t="150970" x="2471738" y="6338888"/>
          <p14:tracePt t="150974" x="2506663" y="6323013"/>
          <p14:tracePt t="151176" x="2524125" y="6288088"/>
          <p14:tracePt t="151181" x="2532063" y="6280150"/>
          <p14:tracePt t="151193" x="2540000" y="6211888"/>
          <p14:tracePt t="151196" x="2540000" y="6076950"/>
          <p14:tracePt t="151209" x="2540000" y="5880100"/>
          <p14:tracePt t="151212" x="2540000" y="5591175"/>
          <p14:tracePt t="151224" x="2540000" y="5243513"/>
          <p14:tracePt t="151228" x="2540000" y="4894263"/>
          <p14:tracePt t="151240" x="2540000" y="4579938"/>
          <p14:tracePt t="151244" x="2540000" y="4291013"/>
          <p14:tracePt t="151257" x="2540000" y="4062413"/>
          <p14:tracePt t="151261" x="2540000" y="3900488"/>
          <p14:tracePt t="151273" x="2540000" y="3790950"/>
          <p14:tracePt t="151277" x="2540000" y="3705225"/>
          <p14:tracePt t="151291" x="2540000" y="3646488"/>
          <p14:tracePt t="151294" x="2540000" y="3603625"/>
          <p14:tracePt t="151306" x="2540000" y="3568700"/>
          <p14:tracePt t="151322" x="2532063" y="3568700"/>
          <p14:tracePt t="151498" x="2524125" y="3568700"/>
          <p14:tracePt t="151503" x="2489200" y="3603625"/>
          <p14:tracePt t="151515" x="2489200" y="3629025"/>
          <p14:tracePt t="151519" x="2455863" y="3697288"/>
          <p14:tracePt t="151532" x="2420938" y="3816350"/>
          <p14:tracePt t="151538" x="2387600" y="3976688"/>
          <p14:tracePt t="151550" x="2311400" y="4394200"/>
          <p14:tracePt t="151563" x="2260600" y="4673600"/>
          <p14:tracePt t="151569" x="2251075" y="4878388"/>
          <p14:tracePt t="151578" x="2235200" y="5038725"/>
          <p14:tracePt t="151585" x="2225675" y="5167313"/>
          <p14:tracePt t="151596" x="2217738" y="5251450"/>
          <p14:tracePt t="151609" x="2192338" y="5337175"/>
          <p14:tracePt t="151612" x="2174875" y="5345113"/>
          <p14:tracePt t="151625" x="2166938" y="5353050"/>
          <p14:tracePt t="151629" x="2166938" y="5362575"/>
          <p14:tracePt t="151643" x="2157413" y="5362575"/>
          <p14:tracePt t="151647" x="2141538" y="5362575"/>
          <p14:tracePt t="151755" x="2116138" y="5380038"/>
          <p14:tracePt t="151760" x="2116138" y="5387975"/>
          <p14:tracePt t="151771" x="2081213" y="5421313"/>
          <p14:tracePt t="151775" x="2038350" y="5472113"/>
          <p14:tracePt t="151788" x="2022475" y="5489575"/>
          <p14:tracePt t="151790" x="2005013" y="5540375"/>
          <p14:tracePt t="151804" x="1987550" y="5583238"/>
          <p14:tracePt t="151808" x="1971675" y="5634038"/>
          <p14:tracePt t="151823" x="1954213" y="5727700"/>
          <p14:tracePt t="151835" x="1946275" y="5761038"/>
          <p14:tracePt t="151839" x="1936750" y="5795963"/>
          <p14:tracePt t="151851" x="1936750" y="5803900"/>
          <p14:tracePt t="151856" x="1936750" y="5813425"/>
          <p14:tracePt t="151872" x="1936750" y="5821363"/>
          <p14:tracePt t="151888" x="1936750" y="5838825"/>
          <p14:tracePt t="151915" x="1936750" y="5846763"/>
          <p14:tracePt t="152063" x="1936750" y="5905500"/>
          <p14:tracePt t="152074" x="1936750" y="5922963"/>
          <p14:tracePt t="152079" x="1936750" y="5948363"/>
          <p14:tracePt t="152091" x="1946275" y="5983288"/>
          <p14:tracePt t="152094" x="1946275" y="6008688"/>
          <p14:tracePt t="152106" x="1954213" y="6024563"/>
          <p14:tracePt t="152109" x="1971675" y="6042025"/>
          <p14:tracePt t="152129" x="1997075" y="6067425"/>
          <p14:tracePt t="152146" x="2012950" y="6076950"/>
          <p14:tracePt t="152155" x="2030413" y="6084888"/>
          <p14:tracePt t="152158" x="2038350" y="6084888"/>
          <p14:tracePt t="152171" x="2047875" y="6092825"/>
          <p14:tracePt t="152174" x="2055813" y="6092825"/>
          <p14:tracePt t="152188" x="2065338" y="6092825"/>
          <p14:tracePt t="152348" x="2081213" y="6092825"/>
          <p14:tracePt t="152353" x="2124075" y="6092825"/>
          <p14:tracePt t="152368" x="2192338" y="6076950"/>
          <p14:tracePt t="152379" x="2235200" y="6059488"/>
          <p14:tracePt t="152386" x="2293938" y="6034088"/>
          <p14:tracePt t="152396" x="2387600" y="5999163"/>
          <p14:tracePt t="152401" x="2489200" y="5957888"/>
          <p14:tracePt t="152410" x="2625725" y="5905500"/>
          <p14:tracePt t="152414" x="2770188" y="5854700"/>
          <p14:tracePt t="152426" x="2947988" y="5803900"/>
          <p14:tracePt t="152429" x="3152775" y="5727700"/>
          <p14:tracePt t="152442" x="3381375" y="5668963"/>
          <p14:tracePt t="152446" x="3586163" y="5608638"/>
          <p14:tracePt t="152463" x="4002088" y="5540375"/>
          <p14:tracePt t="152474" x="4187825" y="5524500"/>
          <p14:tracePt t="152478" x="4349750" y="5497513"/>
          <p14:tracePt t="152490" x="4511675" y="5472113"/>
          <p14:tracePt t="152494" x="4656138" y="5456238"/>
          <p14:tracePt t="152506" x="4783138" y="5430838"/>
          <p14:tracePt t="152510" x="4884738" y="5405438"/>
          <p14:tracePt t="152524" x="4945063" y="5395913"/>
          <p14:tracePt t="152527" x="4987925" y="5387975"/>
          <p14:tracePt t="152539" x="4995863" y="5387975"/>
          <p14:tracePt t="152542" x="5013325" y="5380038"/>
          <p14:tracePt t="152559" x="5029200" y="5370513"/>
          <p14:tracePt t="152570" x="5064125" y="5362575"/>
          <p14:tracePt t="152575" x="5080000" y="5353050"/>
          <p14:tracePt t="152588" x="5132388" y="5327650"/>
          <p14:tracePt t="152590" x="5157788" y="5319713"/>
          <p14:tracePt t="152606" x="5259388" y="5268913"/>
          <p14:tracePt t="152617" x="5335588" y="5226050"/>
          <p14:tracePt t="152621" x="5429250" y="5175250"/>
          <p14:tracePt t="152635" x="5513388" y="5132388"/>
          <p14:tracePt t="152637" x="5607050" y="5073650"/>
          <p14:tracePt t="152651" x="5718175" y="5013325"/>
          <p14:tracePt t="152654" x="5827713" y="4954588"/>
          <p14:tracePt t="152674" x="6015038" y="4843463"/>
          <p14:tracePt t="152690" x="6167438" y="4759325"/>
          <p14:tracePt t="152709" x="6227763" y="4716463"/>
          <p14:tracePt t="152716" x="6245225" y="4683125"/>
          <p14:tracePt t="152725" x="6270625" y="4657725"/>
          <p14:tracePt t="152734" x="6311900" y="4572000"/>
          <p14:tracePt t="152753" x="6346825" y="4478338"/>
          <p14:tracePt t="152769" x="6364288" y="4394200"/>
          <p14:tracePt t="152782" x="6372225" y="4333875"/>
          <p14:tracePt t="152786" x="6397625" y="4275138"/>
          <p14:tracePt t="152799" x="6405563" y="4214813"/>
          <p14:tracePt t="152806" x="6405563" y="4181475"/>
          <p14:tracePt t="152820" x="6405563" y="4130675"/>
          <p14:tracePt t="152836" x="6405563" y="4121150"/>
          <p14:tracePt t="153112" x="6423025" y="4095750"/>
          <p14:tracePt t="153125" x="6456363" y="4062413"/>
          <p14:tracePt t="153130" x="6491288" y="4019550"/>
          <p14:tracePt t="153141" x="6542088" y="3943350"/>
          <p14:tracePt t="153144" x="6584950" y="3875088"/>
          <p14:tracePt t="153155" x="6592888" y="3867150"/>
          <p14:tracePt t="153159" x="6600825" y="3857625"/>
          <p14:tracePt t="153171" x="6610350" y="3857625"/>
          <p14:tracePt t="153477" x="6610350" y="3867150"/>
          <p14:tracePt t="153482" x="6610350" y="3875088"/>
          <p14:tracePt t="153493" x="6610350" y="3925888"/>
          <p14:tracePt t="153496" x="6610350" y="3968750"/>
          <p14:tracePt t="153509" x="6584950" y="4052888"/>
          <p14:tracePt t="153513" x="6550025" y="4146550"/>
          <p14:tracePt t="153525" x="6516688" y="4232275"/>
          <p14:tracePt t="153528" x="6473825" y="4300538"/>
          <p14:tracePt t="153540" x="6440488" y="4351338"/>
          <p14:tracePt t="153544" x="6397625" y="4376738"/>
          <p14:tracePt t="153556" x="6372225" y="4402138"/>
          <p14:tracePt t="153560" x="6338888" y="4419600"/>
          <p14:tracePt t="153572" x="6321425" y="4427538"/>
          <p14:tracePt t="153576" x="6311900" y="4445000"/>
          <p14:tracePt t="153589" x="6286500" y="4452938"/>
          <p14:tracePt t="153593" x="6253163" y="4460875"/>
          <p14:tracePt t="153605" x="6219825" y="4470400"/>
          <p14:tracePt t="153608" x="6202363" y="4470400"/>
          <p14:tracePt t="153620" x="6167438" y="4478338"/>
          <p14:tracePt t="153622" x="6126163" y="4478338"/>
          <p14:tracePt t="153635" x="6065838" y="4478338"/>
          <p14:tracePt t="153639" x="6024563" y="4478338"/>
          <p14:tracePt t="153654" x="5989638" y="4478338"/>
          <p14:tracePt t="153657" x="5956300" y="4478338"/>
          <p14:tracePt t="153669" x="5946775" y="4478338"/>
          <p14:tracePt t="153673" x="5930900" y="4478338"/>
          <p14:tracePt t="153684" x="5913438" y="4478338"/>
          <p14:tracePt t="153702" x="5895975" y="4478338"/>
          <p14:tracePt t="153707" x="5888038" y="4470400"/>
          <p14:tracePt t="153720" x="5870575" y="4452938"/>
          <p14:tracePt t="153736" x="5862638" y="4435475"/>
          <p14:tracePt t="153957" x="5880100" y="4427538"/>
          <p14:tracePt t="153960" x="5921375" y="4394200"/>
          <p14:tracePt t="153972" x="5997575" y="4351338"/>
          <p14:tracePt t="153976" x="6091238" y="4316413"/>
          <p14:tracePt t="153989" x="6194425" y="4283075"/>
          <p14:tracePt t="153992" x="6296025" y="4249738"/>
          <p14:tracePt t="154006" x="6397625" y="4206875"/>
          <p14:tracePt t="154009" x="6491288" y="4171950"/>
          <p14:tracePt t="154019" x="6567488" y="4138613"/>
          <p14:tracePt t="154024" x="6626225" y="4121150"/>
          <p14:tracePt t="154036" x="6669088" y="4113213"/>
          <p14:tracePt t="154040" x="6678613" y="4113213"/>
          <p14:tracePt t="154349" x="6661150" y="4146550"/>
          <p14:tracePt t="154362" x="6661150" y="4156075"/>
          <p14:tracePt t="154519" x="6643688" y="4164013"/>
          <p14:tracePt t="154525" x="6635750" y="4164013"/>
          <p14:tracePt t="154536" x="6567488" y="4197350"/>
          <p14:tracePt t="154541" x="6430963" y="4275138"/>
          <p14:tracePt t="154551" x="6235700" y="4376738"/>
          <p14:tracePt t="154553" x="6075363" y="4460875"/>
          <p14:tracePt t="154568" x="5938838" y="4529138"/>
          <p14:tracePt t="154573" x="5802313" y="4605338"/>
          <p14:tracePt t="154588" x="5591175" y="4724400"/>
          <p14:tracePt t="154603" x="5353050" y="4827588"/>
          <p14:tracePt t="154616" x="5241925" y="4886325"/>
          <p14:tracePt t="154623" x="5148263" y="4937125"/>
          <p14:tracePt t="154629" x="5046663" y="4972050"/>
          <p14:tracePt t="154633" x="4953000" y="5005388"/>
          <p14:tracePt t="154645" x="4894263" y="5030788"/>
          <p14:tracePt t="154651" x="4843463" y="5056188"/>
          <p14:tracePt t="154716" x="4884738" y="5048250"/>
          <p14:tracePt t="154731" x="5029200" y="4962525"/>
          <p14:tracePt t="154743" x="5122863" y="4903788"/>
          <p14:tracePt t="154746" x="5208588" y="4843463"/>
          <p14:tracePt t="154758" x="5302250" y="4792663"/>
          <p14:tracePt t="154762" x="5353050" y="4759325"/>
          <p14:tracePt t="154794" x="5343525" y="4767263"/>
          <p14:tracePt t="154807" x="5292725" y="4784725"/>
          <p14:tracePt t="154812" x="5191125" y="4843463"/>
          <p14:tracePt t="154822" x="5089525" y="4903788"/>
          <p14:tracePt t="154826" x="4935538" y="4979988"/>
          <p14:tracePt t="154838" x="4765675" y="5056188"/>
          <p14:tracePt t="154843" x="4605338" y="5157788"/>
          <p14:tracePt t="154855" x="4468813" y="5218113"/>
          <p14:tracePt t="154858" x="4349750" y="5276850"/>
          <p14:tracePt t="154871" x="4248150" y="5319713"/>
          <p14:tracePt t="154875" x="4171950" y="5353050"/>
          <p14:tracePt t="154888" x="4121150" y="5370513"/>
          <p14:tracePt t="154939" x="4146550" y="5362575"/>
          <p14:tracePt t="154952" x="4197350" y="5337175"/>
          <p14:tracePt t="154956" x="4298950" y="5276850"/>
          <p14:tracePt t="154970" x="4468813" y="5192713"/>
          <p14:tracePt t="154983" x="4468813" y="5183188"/>
          <p14:tracePt t="155206" x="4451350" y="5192713"/>
          <p14:tracePt t="155212" x="4359275" y="5226050"/>
          <p14:tracePt t="155223" x="4205288" y="5302250"/>
          <p14:tracePt t="155227" x="3933825" y="5438775"/>
          <p14:tracePt t="155239" x="3576638" y="5591175"/>
          <p14:tracePt t="155243" x="3160713" y="5770563"/>
          <p14:tracePt t="155255" x="2719388" y="5948363"/>
          <p14:tracePt t="155258" x="2311400" y="6102350"/>
          <p14:tracePt t="155270" x="1903413" y="6237288"/>
          <p14:tracePt t="155274" x="1520825" y="6373813"/>
          <p14:tracePt t="155287" x="1206500" y="6457950"/>
          <p14:tracePt t="155291" x="976313" y="6518275"/>
          <p14:tracePt t="155303" x="806450" y="6561138"/>
          <p14:tracePt t="155307" x="696913" y="6594475"/>
          <p14:tracePt t="155319" x="688975" y="6594475"/>
          <p14:tracePt t="155322" x="679450" y="6594475"/>
          <p14:tracePt t="155351" x="688975" y="6594475"/>
          <p14:tracePt t="155355" x="704850" y="6586538"/>
          <p14:tracePt t="155368" x="781050" y="6551613"/>
          <p14:tracePt t="155371" x="909638" y="6475413"/>
          <p14:tracePt t="155384" x="1130300" y="6365875"/>
          <p14:tracePt t="155388" x="1470025" y="6194425"/>
          <p14:tracePt t="155400" x="1885950" y="5999163"/>
          <p14:tracePt t="155404" x="2336800" y="5778500"/>
          <p14:tracePt t="155420" x="3194050" y="5395913"/>
          <p14:tracePt t="155436" x="3678238" y="5268913"/>
          <p14:tracePt t="155448" x="3781425" y="5243513"/>
          <p14:tracePt t="155452" x="3789363" y="5243513"/>
          <p14:tracePt t="155466" x="3763963" y="5260975"/>
          <p14:tracePt t="155478" x="3721100" y="5276850"/>
          <p14:tracePt t="155483" x="3695700" y="5294313"/>
          <p14:tracePt t="155501" x="3602038" y="5327650"/>
          <p14:tracePt t="155515" x="3348038" y="5438775"/>
          <p14:tracePt t="155532" x="2922588" y="5626100"/>
          <p14:tracePt t="155548" x="2532063" y="5770563"/>
          <p14:tracePt t="155559" x="2379663" y="5821363"/>
          <p14:tracePt t="155565" x="2276475" y="5854700"/>
          <p14:tracePt t="155575" x="2217738" y="5872163"/>
          <p14:tracePt t="155586" x="2217738" y="5880100"/>
          <p14:tracePt t="155608" x="2235200" y="5872163"/>
          <p14:tracePt t="155614" x="2243138" y="5872163"/>
          <p14:tracePt t="155627" x="2471738" y="5761038"/>
          <p14:tracePt t="155637" x="2828925" y="5608638"/>
          <p14:tracePt t="155641" x="3211513" y="5456238"/>
          <p14:tracePt t="155653" x="3678238" y="5294313"/>
          <p14:tracePt t="155657" x="4052888" y="5183188"/>
          <p14:tracePt t="155670" x="4341813" y="5116513"/>
          <p14:tracePt t="155673" x="4451350" y="5106988"/>
          <p14:tracePt t="155694" x="4443413" y="5116513"/>
          <p14:tracePt t="155708" x="4316413" y="5183188"/>
          <p14:tracePt t="155720" x="4179888" y="5251450"/>
          <p14:tracePt t="155729" x="4010025" y="5337175"/>
          <p14:tracePt t="155736" x="3797300" y="5446713"/>
          <p14:tracePt t="155742" x="3576638" y="5557838"/>
          <p14:tracePt t="155755" x="3186113" y="5770563"/>
          <p14:tracePt t="155773" x="2922588" y="5897563"/>
          <p14:tracePt t="155789" x="2838450" y="5932488"/>
          <p14:tracePt t="155838" x="2905125" y="5905500"/>
          <p14:tracePt t="155850" x="3041650" y="5829300"/>
          <p14:tracePt t="155856" x="3287713" y="5719763"/>
          <p14:tracePt t="155866" x="3559175" y="5600700"/>
          <p14:tracePt t="155872" x="3857625" y="5472113"/>
          <p14:tracePt t="155886" x="4129088" y="5362575"/>
          <p14:tracePt t="155902" x="4137025" y="5362575"/>
          <p14:tracePt t="168654" x="4162425" y="5345113"/>
          <p14:tracePt t="168658" x="4367213" y="5192713"/>
          <p14:tracePt t="168676" x="5089525" y="4665663"/>
          <p14:tracePt t="168687" x="5302250" y="4503738"/>
          <p14:tracePt t="168691" x="5454650" y="4394200"/>
          <p14:tracePt t="168702" x="5573713" y="4308475"/>
          <p14:tracePt t="168707" x="5675313" y="4214813"/>
          <p14:tracePt t="168719" x="5786438" y="4130675"/>
          <p14:tracePt t="168723" x="5888038" y="4052888"/>
          <p14:tracePt t="168741" x="6032500" y="3951288"/>
          <p14:tracePt t="168749" x="6040438" y="3951288"/>
          <p14:tracePt t="169078" x="6040438" y="3968750"/>
          <p14:tracePt t="169092" x="5946775" y="4079875"/>
          <p14:tracePt t="169104" x="5819775" y="4206875"/>
          <p14:tracePt t="169107" x="5607050" y="4384675"/>
          <p14:tracePt t="169117" x="5403850" y="4546600"/>
          <p14:tracePt t="169122" x="5191125" y="4708525"/>
          <p14:tracePt t="169135" x="5038725" y="4835525"/>
          <p14:tracePt t="169138" x="4884738" y="4946650"/>
          <p14:tracePt t="169149" x="4783138" y="5030788"/>
          <p14:tracePt t="169153" x="4689475" y="5081588"/>
          <p14:tracePt t="169167" x="4621213" y="5124450"/>
          <p14:tracePt t="169171" x="4562475" y="5167313"/>
          <p14:tracePt t="169183" x="4486275" y="5200650"/>
          <p14:tracePt t="169186" x="4400550" y="5235575"/>
          <p14:tracePt t="169199" x="4298950" y="5260975"/>
          <p14:tracePt t="169203" x="4179888" y="5294313"/>
          <p14:tracePt t="169215" x="4035425" y="5327650"/>
          <p14:tracePt t="169218" x="3890963" y="5362575"/>
          <p14:tracePt t="169231" x="3729038" y="5405438"/>
          <p14:tracePt t="169235" x="3559175" y="5438775"/>
          <p14:tracePt t="169247" x="3389313" y="5481638"/>
          <p14:tracePt t="169251" x="3244850" y="5514975"/>
          <p14:tracePt t="169261" x="3135313" y="5540375"/>
          <p14:tracePt t="169266" x="3041650" y="5565775"/>
          <p14:tracePt t="169279" x="2982913" y="5583238"/>
          <p14:tracePt t="169281" x="2965450" y="5591175"/>
          <p14:tracePt t="169364" x="2965450" y="5608638"/>
          <p14:tracePt t="169374" x="2973388" y="5616575"/>
          <p14:tracePt t="169380" x="2982913" y="5634038"/>
          <p14:tracePt t="169393" x="2982913" y="5651500"/>
          <p14:tracePt t="169395" x="2990850" y="5668963"/>
          <p14:tracePt t="169412" x="2990850" y="5694363"/>
          <p14:tracePt t="169423" x="2998788" y="5710238"/>
          <p14:tracePt t="169427" x="2998788" y="5735638"/>
          <p14:tracePt t="169438" x="2998788" y="5745163"/>
          <p14:tracePt t="169444" x="2998788" y="5761038"/>
          <p14:tracePt t="169455" x="2998788" y="5770563"/>
          <p14:tracePt t="169503" x="2998788" y="5778500"/>
          <p14:tracePt t="169509" x="2982913" y="5795963"/>
          <p14:tracePt t="169519" x="2947988" y="5813425"/>
          <p14:tracePt t="169522" x="2922588" y="5829300"/>
          <p14:tracePt t="169535" x="2889250" y="5838825"/>
          <p14:tracePt t="169538" x="2879725" y="5846763"/>
          <p14:tracePt t="169551" x="2871788" y="5854700"/>
          <p14:tracePt t="169566" x="2863850" y="5854700"/>
          <p14:tracePt t="169583" x="2863850" y="5872163"/>
          <p14:tracePt t="169587" x="2863850" y="5889625"/>
          <p14:tracePt t="169601" x="2863850" y="5915025"/>
          <p14:tracePt t="169605" x="2863850" y="5940425"/>
          <p14:tracePt t="169616" x="2863850" y="5983288"/>
          <p14:tracePt t="169620" x="2863850" y="6008688"/>
          <p14:tracePt t="169632" x="2863850" y="6024563"/>
          <p14:tracePt t="169635" x="2863850" y="6034088"/>
          <p14:tracePt t="169649" x="2846388" y="6042025"/>
          <p14:tracePt t="169653" x="2838450" y="6049963"/>
          <p14:tracePt t="169665" x="2828925" y="6049963"/>
          <p14:tracePt t="169668" x="2820988" y="6049963"/>
          <p14:tracePt t="169681" x="2803525" y="6049963"/>
          <p14:tracePt t="169684" x="2778125" y="6049963"/>
          <p14:tracePt t="169696" x="2760663" y="6049963"/>
          <p14:tracePt t="169701" x="2752725" y="6049963"/>
          <p14:tracePt t="169712" x="2744788" y="6049963"/>
          <p14:tracePt t="169717" x="2727325" y="6042025"/>
          <p14:tracePt t="169794" x="2693988" y="6049963"/>
          <p14:tracePt t="169803" x="2668588" y="6067425"/>
          <p14:tracePt t="169808" x="2616200" y="6092825"/>
          <p14:tracePt t="169811" x="2524125" y="6135688"/>
          <p14:tracePt t="169825" x="2430463" y="6186488"/>
          <p14:tracePt t="169826" x="2344738" y="6229350"/>
          <p14:tracePt t="169846" x="2174875" y="6305550"/>
          <p14:tracePt t="169861" x="2055813" y="6365875"/>
          <p14:tracePt t="169875" x="2038350" y="6373813"/>
          <p14:tracePt t="169880" x="2030413" y="6373813"/>
          <p14:tracePt t="170018" x="2030413" y="6348413"/>
          <p14:tracePt t="170025" x="2022475" y="6330950"/>
          <p14:tracePt t="170036" x="1997075" y="6237288"/>
          <p14:tracePt t="170048" x="1979613" y="6237288"/>
          <p14:tracePt t="170052" x="1979613" y="6203950"/>
          <p14:tracePt t="170065" x="1979613" y="6178550"/>
          <p14:tracePt t="170080" x="1979613" y="6161088"/>
          <p14:tracePt t="170084" x="1979613" y="6153150"/>
          <p14:tracePt t="170293" x="2005013" y="6135688"/>
          <p14:tracePt t="170305" x="2055813" y="6092825"/>
          <p14:tracePt t="170309" x="2166938" y="6024563"/>
          <p14:tracePt t="170320" x="2327275" y="5905500"/>
          <p14:tracePt t="170327" x="2590800" y="5710238"/>
          <p14:tracePt t="170337" x="2973388" y="5430838"/>
          <p14:tracePt t="170343" x="3457575" y="5091113"/>
          <p14:tracePt t="170352" x="4035425" y="4665663"/>
          <p14:tracePt t="170356" x="4673600" y="4214813"/>
          <p14:tracePt t="170368" x="5335588" y="3756025"/>
          <p14:tracePt t="170372" x="5997575" y="3279775"/>
          <p14:tracePt t="170385" x="6626225" y="2855913"/>
          <p14:tracePt t="170388" x="7170738" y="2506663"/>
          <p14:tracePt t="170400" x="7604125" y="2217738"/>
          <p14:tracePt t="170405" x="7943850" y="2005013"/>
          <p14:tracePt t="170416" x="8174038" y="1860550"/>
          <p14:tracePt t="170420" x="8291513" y="1776413"/>
          <p14:tracePt t="170431" x="8385175" y="1716088"/>
          <p14:tracePt t="170436" x="8445500" y="1674813"/>
          <p14:tracePt t="170450" x="8496300" y="1649413"/>
          <p14:tracePt t="170453" x="8513763" y="1639888"/>
          <p14:tracePt t="170658" x="8504238" y="1639888"/>
          <p14:tracePt t="170663" x="8470900" y="1657350"/>
          <p14:tracePt t="170673" x="8420100" y="1674813"/>
          <p14:tracePt t="170676" x="8385175" y="1690688"/>
          <p14:tracePt t="170690" x="8334375" y="1725613"/>
          <p14:tracePt t="170694" x="8258175" y="1766888"/>
          <p14:tracePt t="170705" x="8181975" y="1809750"/>
          <p14:tracePt t="170708" x="8105775" y="1852613"/>
          <p14:tracePt t="170724" x="8054975" y="1885950"/>
          <p14:tracePt t="170727" x="8020050" y="1903413"/>
          <p14:tracePt t="171032" x="7986713" y="1903413"/>
          <p14:tracePt t="171036" x="7977188" y="1895475"/>
          <p14:tracePt t="171049" x="7943850" y="1878013"/>
          <p14:tracePt t="171052" x="7885113" y="1860550"/>
          <p14:tracePt t="171066" x="7781925" y="1844675"/>
          <p14:tracePt t="171068" x="7680325" y="1835150"/>
          <p14:tracePt t="171081" x="7578725" y="1835150"/>
          <p14:tracePt t="171084" x="7510463" y="1835150"/>
          <p14:tracePt t="171095" x="7451725" y="1844675"/>
          <p14:tracePt t="171101" x="7400925" y="1870075"/>
          <p14:tracePt t="171127" x="7348538" y="1928813"/>
          <p14:tracePt t="171131" x="7323138" y="2005013"/>
          <p14:tracePt t="171135" x="7315200" y="2073275"/>
          <p14:tracePt t="171147" x="7315200" y="2174875"/>
          <p14:tracePt t="171150" x="7340600" y="2278063"/>
          <p14:tracePt t="171163" x="7383463" y="2371725"/>
          <p14:tracePt t="171166" x="7467600" y="2447925"/>
          <p14:tracePt t="171182" x="7723188" y="2532063"/>
          <p14:tracePt t="171196" x="7875588" y="2541588"/>
          <p14:tracePt t="171199" x="8054975" y="2541588"/>
          <p14:tracePt t="171212" x="8224838" y="2498725"/>
          <p14:tracePt t="171215" x="8402638" y="2447925"/>
          <p14:tracePt t="171227" x="8529638" y="2387600"/>
          <p14:tracePt t="171230" x="8640763" y="2319338"/>
          <p14:tracePt t="171244" x="8709025" y="2235200"/>
          <p14:tracePt t="171249" x="8750300" y="2174875"/>
          <p14:tracePt t="171263" x="8785225" y="2014538"/>
          <p14:tracePt t="171277" x="8716963" y="1885950"/>
          <p14:tracePt t="171294" x="8547100" y="1809750"/>
          <p14:tracePt t="171319" x="8291513" y="1776413"/>
          <p14:tracePt t="171348" x="7731125" y="1844675"/>
          <p14:tracePt t="171360" x="7586663" y="1946275"/>
          <p14:tracePt t="171377" x="7527925" y="2047875"/>
          <p14:tracePt t="171388" x="7518400" y="2073275"/>
          <p14:tracePt t="171394" x="7518400" y="2098675"/>
          <p14:tracePt t="171402" x="7518400" y="2108200"/>
          <p14:tracePt t="171406" x="7535863" y="2116138"/>
          <p14:tracePt t="171434" x="7545388" y="2116138"/>
          <p14:tracePt t="172329" x="7348538" y="2184400"/>
          <p14:tracePt t="172340" x="7059613" y="2278063"/>
          <p14:tracePt t="172347" x="6643688" y="2430463"/>
          <p14:tracePt t="172355" x="6235700" y="2608263"/>
          <p14:tracePt t="172359" x="5845175" y="2787650"/>
          <p14:tracePt t="172369" x="5462588" y="2940050"/>
          <p14:tracePt t="172374" x="5097463" y="3109913"/>
          <p14:tracePt t="172387" x="4765675" y="3279775"/>
          <p14:tracePt t="172391" x="4435475" y="3441700"/>
          <p14:tracePt t="172404" x="4121150" y="3629025"/>
          <p14:tracePt t="172410" x="3806825" y="3806825"/>
          <p14:tracePt t="172424" x="3194050" y="4257675"/>
          <p14:tracePt t="172441" x="2625725" y="4733925"/>
          <p14:tracePt t="172453" x="2405063" y="4954588"/>
          <p14:tracePt t="172460" x="2200275" y="5175250"/>
          <p14:tracePt t="172469" x="1997075" y="5413375"/>
          <p14:tracePt t="172472" x="1835150" y="5626100"/>
          <p14:tracePt t="172488" x="1639888" y="5889625"/>
          <p14:tracePt t="172500" x="1571625" y="6008688"/>
          <p14:tracePt t="172505" x="1512888" y="6118225"/>
          <p14:tracePt t="172518" x="1470025" y="6203950"/>
          <p14:tracePt t="172520" x="1435100" y="6280150"/>
          <p14:tracePt t="172532" x="1419225" y="6338888"/>
          <p14:tracePt t="172536" x="1409700" y="6391275"/>
          <p14:tracePt t="172549" x="1409700" y="6424613"/>
          <p14:tracePt t="172681" x="1419225" y="6424613"/>
          <p14:tracePt t="172693" x="1427163" y="6424613"/>
          <p14:tracePt t="172698" x="1444625" y="6424613"/>
          <p14:tracePt t="172710" x="1462088" y="6424613"/>
          <p14:tracePt t="172714" x="1477963" y="6416675"/>
          <p14:tracePt t="172728" x="1487488" y="6416675"/>
          <p14:tracePt t="172742" x="1495425" y="6416675"/>
          <p14:tracePt t="172745" x="1503363" y="6407150"/>
          <p14:tracePt t="172762" x="1554163" y="6391275"/>
          <p14:tracePt t="172778" x="1606550" y="6373813"/>
          <p14:tracePt t="172795" x="1673225" y="6365875"/>
          <p14:tracePt t="172805" x="1698625" y="6356350"/>
          <p14:tracePt t="172810" x="1733550" y="6348413"/>
          <p14:tracePt t="172821" x="1776413" y="6348413"/>
          <p14:tracePt t="172833" x="1792288" y="6348413"/>
          <p14:tracePt t="172838" x="1852613" y="6348413"/>
          <p14:tracePt t="172841" x="1911350" y="6348413"/>
          <p14:tracePt t="172851" x="1979613" y="6348413"/>
          <p14:tracePt t="172857" x="2047875" y="6348413"/>
          <p14:tracePt t="172867" x="2124075" y="6348413"/>
          <p14:tracePt t="172871" x="2182813" y="6348413"/>
          <p14:tracePt t="172885" x="2192338" y="6348413"/>
          <p14:tracePt t="172889" x="2200275" y="6348413"/>
          <p14:tracePt t="173045" x="2174875" y="6330950"/>
          <p14:tracePt t="173051" x="2174875" y="6323013"/>
          <p14:tracePt t="173060" x="2149475" y="6288088"/>
          <p14:tracePt t="173065" x="2141538" y="6272213"/>
          <p14:tracePt t="173077" x="2132013" y="6237288"/>
          <p14:tracePt t="173080" x="2132013" y="6203950"/>
          <p14:tracePt t="173094" x="2132013" y="6169025"/>
          <p14:tracePt t="173098" x="2132013" y="6161088"/>
          <p14:tracePt t="173112" x="2132013" y="6153150"/>
          <p14:tracePt t="173161" x="2124075" y="6186488"/>
          <p14:tracePt t="173173" x="2124075" y="6229350"/>
          <p14:tracePt t="173175" x="2124075" y="6348413"/>
          <p14:tracePt t="173187" x="2124075" y="6483350"/>
          <p14:tracePt t="173192" x="2124075" y="6627813"/>
          <p14:tracePt t="173203" x="2116138" y="6731000"/>
          <p14:tracePt t="173208" x="2106613" y="6799263"/>
          <p14:tracePt t="173285" x="2098675" y="6807200"/>
          <p14:tracePt t="173301" x="2098675" y="6789738"/>
          <p14:tracePt t="173308" x="2116138" y="6731000"/>
          <p14:tracePt t="173317" x="2132013" y="6654800"/>
          <p14:tracePt t="173320" x="2157413" y="6577013"/>
          <p14:tracePt t="173333" x="2174875" y="6518275"/>
          <p14:tracePt t="173336" x="2182813" y="6467475"/>
          <p14:tracePt t="173349" x="2182813" y="6424613"/>
          <p14:tracePt t="173352" x="2182813" y="6391275"/>
          <p14:tracePt t="173429" x="2192338" y="6391275"/>
          <p14:tracePt t="173445" x="2235200" y="6381750"/>
          <p14:tracePt t="173450" x="2293938" y="6348413"/>
          <p14:tracePt t="173461" x="2387600" y="6313488"/>
          <p14:tracePt t="173466" x="2463800" y="6280150"/>
          <p14:tracePt t="173478" x="2524125" y="6262688"/>
          <p14:tracePt t="173480" x="2565400" y="6237288"/>
          <p14:tracePt t="173561" x="2524125" y="6323013"/>
          <p14:tracePt t="173574" x="2497138" y="6381750"/>
          <p14:tracePt t="173578" x="2463800" y="6442075"/>
          <p14:tracePt t="173589" x="2446338" y="6518275"/>
          <p14:tracePt t="173592" x="2420938" y="6577013"/>
          <p14:tracePt t="173605" x="2413000" y="6637338"/>
          <p14:tracePt t="173613" x="2405063" y="6688138"/>
          <p14:tracePt t="173622" x="2395538" y="6746875"/>
          <p14:tracePt t="173626" x="2379663" y="6781800"/>
          <p14:tracePt t="173638" x="2362200" y="6789738"/>
          <p14:tracePt t="173643" x="2344738" y="6799263"/>
          <p14:tracePt t="173701" x="2336800" y="6789738"/>
          <p14:tracePt t="173705" x="2336800" y="6781800"/>
          <p14:tracePt t="173717" x="2327275" y="6781800"/>
          <p14:tracePt t="173720" x="2327275" y="6772275"/>
          <p14:tracePt t="173878" x="2336800" y="6764338"/>
          <p14:tracePt t="173881" x="2387600" y="6756400"/>
          <p14:tracePt t="173895" x="2455863" y="6746875"/>
          <p14:tracePt t="173899" x="2549525" y="6721475"/>
          <p14:tracePt t="173911" x="2633663" y="6705600"/>
          <p14:tracePt t="173915" x="2719388" y="6688138"/>
          <p14:tracePt t="173927" x="2795588" y="6680200"/>
          <p14:tracePt t="173930" x="2811463" y="6662738"/>
          <p14:tracePt t="173942" x="2811463" y="6654800"/>
          <p14:tracePt t="173946" x="2820988" y="6645275"/>
          <p14:tracePt t="173959" x="2828925" y="6627813"/>
          <p14:tracePt t="173964" x="2838450" y="6594475"/>
          <p14:tracePt t="173976" x="2846388" y="6569075"/>
          <p14:tracePt t="173979" x="2854325" y="6535738"/>
          <p14:tracePt t="173992" x="2863850" y="6475413"/>
          <p14:tracePt t="173996" x="2863850" y="6416675"/>
          <p14:tracePt t="174007" x="2863850" y="6348413"/>
          <p14:tracePt t="174009" x="2863850" y="6262688"/>
          <p14:tracePt t="174028" x="2863850" y="6118225"/>
          <p14:tracePt t="174043" x="2838450" y="6008688"/>
          <p14:tracePt t="174102" x="2838450" y="6016625"/>
          <p14:tracePt t="174111" x="2838450" y="6024563"/>
          <p14:tracePt t="174118" x="2838450" y="6049963"/>
          <p14:tracePt t="174127" x="2838450" y="6092825"/>
          <p14:tracePt t="174135" x="2838450" y="6161088"/>
          <p14:tracePt t="174141" x="2838450" y="6237288"/>
          <p14:tracePt t="174151" x="2846388" y="6323013"/>
          <p14:tracePt t="174155" x="2846388" y="6365875"/>
          <p14:tracePt t="174167" x="2846388" y="6399213"/>
          <p14:tracePt t="174259" x="2854325" y="6381750"/>
          <p14:tracePt t="174280" x="2863850" y="6237288"/>
          <p14:tracePt t="174286" x="2863850" y="6211888"/>
          <p14:tracePt t="174293" x="2863850" y="6203950"/>
          <p14:tracePt t="174297" x="2863850" y="6194425"/>
          <p14:tracePt t="174343" x="2879725" y="6194425"/>
          <p14:tracePt t="174348" x="2922588" y="6194425"/>
          <p14:tracePt t="174358" x="2965450" y="6194425"/>
          <p14:tracePt t="174362" x="3024188" y="6194425"/>
          <p14:tracePt t="174375" x="3109913" y="6194425"/>
          <p14:tracePt t="174378" x="3203575" y="6194425"/>
          <p14:tracePt t="174392" x="3262313" y="6194425"/>
          <p14:tracePt t="174395" x="3297238" y="6203950"/>
          <p14:tracePt t="174407" x="3297238" y="6211888"/>
          <p14:tracePt t="174410" x="3297238" y="6237288"/>
          <p14:tracePt t="174427" x="3297238" y="6305550"/>
          <p14:tracePt t="174443" x="3244850" y="6467475"/>
          <p14:tracePt t="174455" x="3194050" y="6586538"/>
          <p14:tracePt t="174459" x="3135313" y="6705600"/>
          <p14:tracePt t="174470" x="3084513" y="6799263"/>
          <p14:tracePt t="174567" x="3049588" y="6662738"/>
          <p14:tracePt t="174572" x="3127375" y="6483350"/>
          <p14:tracePt t="174583" x="3211513" y="6297613"/>
          <p14:tracePt t="174586" x="3297238" y="6135688"/>
          <p14:tracePt t="174598" x="3355975" y="6016625"/>
          <p14:tracePt t="174601" x="3398838" y="5948363"/>
          <p14:tracePt t="174646" x="3398838" y="5957888"/>
          <p14:tracePt t="174652" x="3398838" y="5965825"/>
          <p14:tracePt t="174662" x="3398838" y="6008688"/>
          <p14:tracePt t="174666" x="3398838" y="6084888"/>
          <p14:tracePt t="174679" x="3398838" y="6169025"/>
          <p14:tracePt t="174683" x="3398838" y="6237288"/>
          <p14:tracePt t="174695" x="3398838" y="6297613"/>
          <p14:tracePt t="174698" x="3398838" y="6305550"/>
          <p14:tracePt t="174775" x="3398838" y="6288088"/>
          <p14:tracePt t="174779" x="3398838" y="6246813"/>
          <p14:tracePt t="174791" x="3398838" y="6186488"/>
          <p14:tracePt t="174795" x="3398838" y="6143625"/>
          <p14:tracePt t="174810" x="3398838" y="6067425"/>
          <p14:tracePt t="174827" x="3414713" y="6042025"/>
          <p14:tracePt t="174850" x="3482975" y="6008688"/>
          <p14:tracePt t="174857" x="3678238" y="5973763"/>
          <p14:tracePt t="174869" x="3806825" y="5965825"/>
          <p14:tracePt t="174873" x="3933825" y="5965825"/>
          <p14:tracePt t="174890" x="4187825" y="6042025"/>
          <p14:tracePt t="174909" x="4349750" y="6161088"/>
          <p14:tracePt t="174919" x="4392613" y="6229350"/>
          <p14:tracePt t="174927" x="4410075" y="6297613"/>
          <p14:tracePt t="174935" x="4410075" y="6356350"/>
          <p14:tracePt t="174942" x="4410075" y="6416675"/>
          <p14:tracePt t="174950" x="4375150" y="6492875"/>
          <p14:tracePt t="174959" x="4332288" y="6561138"/>
          <p14:tracePt t="174967" x="4281488" y="6619875"/>
          <p14:tracePt t="174971" x="4205288" y="6680200"/>
          <p14:tracePt t="174982" x="4137025" y="6721475"/>
          <p14:tracePt t="174988" x="4078288" y="6756400"/>
          <p14:tracePt t="174998" x="4017963" y="6772275"/>
          <p14:tracePt t="175002" x="3959225" y="6781800"/>
          <p14:tracePt t="175018" x="3840163" y="6781800"/>
          <p14:tracePt t="175031" x="3789363" y="6764338"/>
          <p14:tracePt t="175034" x="3756025" y="6746875"/>
          <p14:tracePt t="175050" x="3713163" y="6696075"/>
          <p14:tracePt t="175064" x="3713163" y="6680200"/>
          <p14:tracePt t="175067" x="3713163" y="6662738"/>
          <p14:tracePt t="175079" x="3729038" y="6611938"/>
          <p14:tracePt t="175083" x="3771900" y="6561138"/>
          <p14:tracePt t="175096" x="3814763" y="6510338"/>
          <p14:tracePt t="175099" x="3883025" y="6467475"/>
          <p14:tracePt t="175114" x="3959225" y="6416675"/>
          <p14:tracePt t="175126" x="3967163" y="6416675"/>
          <p14:tracePt t="175129" x="3976688" y="6416675"/>
          <p14:tracePt t="175142" x="3976688" y="6432550"/>
          <p14:tracePt t="175146" x="3976688" y="6475413"/>
          <p14:tracePt t="175166" x="3976688" y="6551613"/>
          <p14:tracePt t="175180" x="3976688" y="6688138"/>
          <p14:tracePt t="175196" x="3976688" y="6764338"/>
          <p14:tracePt t="175212" x="3976688" y="6772275"/>
          <p14:tracePt t="175261" x="3976688" y="6746875"/>
          <p14:tracePt t="175272" x="3976688" y="6705600"/>
          <p14:tracePt t="175275" x="3976688" y="6637338"/>
          <p14:tracePt t="175287" x="3976688" y="6535738"/>
          <p14:tracePt t="175293" x="3967163" y="6432550"/>
          <p14:tracePt t="175304" x="3959225" y="6323013"/>
          <p14:tracePt t="175311" x="3941763" y="6229350"/>
          <p14:tracePt t="175319" x="3941763" y="6161088"/>
          <p14:tracePt t="175324" x="3941763" y="6143625"/>
          <p14:tracePt t="175334" x="3967163" y="6135688"/>
          <p14:tracePt t="175342" x="3984625" y="6135688"/>
          <p14:tracePt t="175350" x="4010025" y="6127750"/>
          <p14:tracePt t="175357" x="4078288" y="6102350"/>
          <p14:tracePt t="175366" x="4146550" y="6092825"/>
          <p14:tracePt t="175371" x="4230688" y="6092825"/>
          <p14:tracePt t="175382" x="4306888" y="6102350"/>
          <p14:tracePt t="175386" x="4384675" y="6127750"/>
          <p14:tracePt t="175400" x="4443413" y="6161088"/>
          <p14:tracePt t="175408" x="4511675" y="6203950"/>
          <p14:tracePt t="175417" x="4562475" y="6254750"/>
          <p14:tracePt t="175422" x="4605338" y="6305550"/>
          <p14:tracePt t="175433" x="4630738" y="6356350"/>
          <p14:tracePt t="175437" x="4646613" y="6399213"/>
          <p14:tracePt t="175449" x="4656138" y="6432550"/>
          <p14:tracePt t="175452" x="4656138" y="6467475"/>
          <p14:tracePt t="175465" x="4646613" y="6500813"/>
          <p14:tracePt t="175469" x="4613275" y="6535738"/>
          <p14:tracePt t="175481" x="4562475" y="6569075"/>
          <p14:tracePt t="175485" x="4486275" y="6611938"/>
          <p14:tracePt t="175497" x="4410075" y="6654800"/>
          <p14:tracePt t="175502" x="4316413" y="6705600"/>
          <p14:tracePt t="175513" x="4240213" y="6731000"/>
          <p14:tracePt t="175517" x="4179888" y="6764338"/>
          <p14:tracePt t="175528" x="4129088" y="6781800"/>
          <p14:tracePt t="175532" x="4095750" y="6799263"/>
          <p14:tracePt t="175544" x="4086225" y="6807200"/>
          <p14:tracePt t="175549" x="4070350" y="6815138"/>
          <p14:tracePt t="175561" x="4052888" y="6824663"/>
          <p14:tracePt t="175565" x="4027488" y="6832600"/>
          <p14:tracePt t="175575" x="4002088" y="6840538"/>
          <p14:tracePt t="175579" x="3941763" y="6840538"/>
          <p14:tracePt t="175591" x="3883025" y="6840538"/>
          <p14:tracePt t="175595" x="3797300" y="6840538"/>
          <p14:tracePt t="175608" x="3729038" y="6840538"/>
          <p14:tracePt t="175612" x="3652838" y="6824663"/>
          <p14:tracePt t="175626" x="3559175" y="6807200"/>
          <p14:tracePt t="175627" x="3492500" y="6781800"/>
          <p14:tracePt t="175640" x="3398838" y="6764338"/>
          <p14:tracePt t="175643" x="3297238" y="6731000"/>
          <p14:tracePt t="175662" x="3024188" y="6627813"/>
          <p14:tracePt t="175678" x="2752725" y="6535738"/>
          <p14:tracePt t="175694" x="2651125" y="6475413"/>
          <p14:tracePt t="175736" x="2676525" y="6467475"/>
          <p14:tracePt t="175741" x="2752725" y="6457950"/>
          <p14:tracePt t="175758" x="3143250" y="6442075"/>
          <p14:tracePt t="175769" x="3568700" y="6442075"/>
          <p14:tracePt t="175773" x="4035425" y="6442075"/>
          <p14:tracePt t="175784" x="4605338" y="6442075"/>
          <p14:tracePt t="175788" x="5122863" y="6442075"/>
          <p14:tracePt t="175801" x="5616575" y="6442075"/>
          <p14:tracePt t="175808" x="5997575" y="6457950"/>
          <p14:tracePt t="175821" x="6550025" y="6551613"/>
          <p14:tracePt t="175837" x="6831013" y="6586538"/>
          <p14:tracePt t="175850" x="6907213" y="6602413"/>
          <p14:tracePt t="176494" x="6899275" y="6602413"/>
          <p14:tracePt t="176511" x="6719888" y="6662738"/>
          <p14:tracePt t="176523" x="5964238" y="6781800"/>
          <p14:tracePt t="176538" x="5513388" y="6840538"/>
          <p14:tracePt t="176793" x="3687763" y="6824663"/>
          <p14:tracePt t="176796" x="3670300" y="6807200"/>
          <p14:tracePt t="176808" x="3644900" y="6772275"/>
          <p14:tracePt t="176812" x="3619500" y="6731000"/>
          <p14:tracePt t="176825" x="3576638" y="6696075"/>
          <p14:tracePt t="176829" x="3543300" y="6670675"/>
          <p14:tracePt t="176842" x="3492500" y="6627813"/>
          <p14:tracePt t="176846" x="3441700" y="6586538"/>
          <p14:tracePt t="176858" x="3406775" y="6561138"/>
          <p14:tracePt t="176860" x="3363913" y="6535738"/>
          <p14:tracePt t="176871" x="3330575" y="6510338"/>
          <p14:tracePt t="176874" x="3297238" y="6483350"/>
          <p14:tracePt t="176892" x="3270250" y="6467475"/>
          <p14:tracePt t="176897" x="3236913" y="6457950"/>
          <p14:tracePt t="176907" x="3203575" y="6442075"/>
          <p14:tracePt t="176913" x="3194050" y="6432550"/>
          <p14:tracePt t="176923" x="3186113" y="6432550"/>
          <p14:tracePt t="176956" x="3186113" y="6416675"/>
          <p14:tracePt t="176961" x="3203575" y="6407150"/>
          <p14:tracePt t="176976" x="3228975" y="6399213"/>
          <p14:tracePt t="177088" x="3211513" y="6399213"/>
          <p14:tracePt t="177104" x="3092450" y="6432550"/>
          <p14:tracePt t="177115" x="2990850" y="6467475"/>
          <p14:tracePt t="177121" x="2905125" y="6492875"/>
          <p14:tracePt t="177130" x="2811463" y="6510338"/>
          <p14:tracePt t="177134" x="2752725" y="6526213"/>
          <p14:tracePt t="177147" x="2727325" y="6526213"/>
          <p14:tracePt t="177151" x="2719388" y="6526213"/>
          <p14:tracePt t="177199" x="2727325" y="6526213"/>
          <p14:tracePt t="177211" x="2752725" y="6510338"/>
          <p14:tracePt t="177215" x="2778125" y="6475413"/>
          <p14:tracePt t="177226" x="2803525" y="6450013"/>
          <p14:tracePt t="177230" x="2820988" y="6424613"/>
          <p14:tracePt t="177242" x="2828925" y="6407150"/>
          <p14:tracePt t="177258" x="2838450" y="6407150"/>
          <p14:tracePt t="181811" x="2838450" y="6432550"/>
          <p14:tracePt t="181821" x="2846388" y="6518275"/>
          <p14:tracePt t="181825" x="2854325" y="6602413"/>
          <p14:tracePt t="181840" x="2922588" y="6738938"/>
          <p14:tracePt t="181857" x="2940050" y="6781800"/>
          <p14:tracePt t="181920" x="2940050" y="6756400"/>
          <p14:tracePt t="181930" x="2940050" y="6705600"/>
          <p14:tracePt t="181935" x="2940050" y="6619875"/>
          <p14:tracePt t="181949" x="2940050" y="6500813"/>
          <p14:tracePt t="181952" x="2940050" y="6381750"/>
          <p14:tracePt t="181966" x="2940050" y="6262688"/>
          <p14:tracePt t="181972" x="2922588" y="6161088"/>
          <p14:tracePt t="181980" x="2914650" y="6059488"/>
          <p14:tracePt t="181986" x="2905125" y="5973763"/>
          <p14:tracePt t="181996" x="2905125" y="5905500"/>
          <p14:tracePt t="182000" x="2897188" y="5829300"/>
          <p14:tracePt t="182012" x="2897188" y="5770563"/>
          <p14:tracePt t="182017" x="2897188" y="5745163"/>
          <p14:tracePt t="182029" x="2897188" y="5735638"/>
          <p14:tracePt t="182097" x="2905125" y="5735638"/>
          <p14:tracePt t="182109" x="2922588" y="5745163"/>
          <p14:tracePt t="182114" x="2947988" y="5761038"/>
          <p14:tracePt t="182124" x="2990850" y="5803900"/>
          <p14:tracePt t="182128" x="3008313" y="5838825"/>
          <p14:tracePt t="182140" x="3024188" y="5864225"/>
          <p14:tracePt t="182144" x="3041650" y="5897563"/>
          <p14:tracePt t="182155" x="3059113" y="5948363"/>
          <p14:tracePt t="182160" x="3074988" y="5991225"/>
          <p14:tracePt t="182173" x="3092450" y="6049963"/>
          <p14:tracePt t="182175" x="3109913" y="6102350"/>
          <p14:tracePt t="182192" x="3117850" y="6143625"/>
          <p14:tracePt t="182204" x="3117850" y="6169025"/>
          <p14:tracePt t="182210" x="3109913" y="6186488"/>
          <p14:tracePt t="182220" x="3092450" y="6203950"/>
          <p14:tracePt t="182224" x="3084513" y="6203950"/>
          <p14:tracePt t="182242" x="3041650" y="6229350"/>
          <p14:tracePt t="182254" x="3016250" y="6246813"/>
          <p14:tracePt t="182258" x="2998788" y="6254750"/>
          <p14:tracePt t="182273" x="2973388" y="6262688"/>
          <p14:tracePt t="182291" x="2940050" y="6288088"/>
          <p14:tracePt t="182307" x="2922588" y="6313488"/>
          <p14:tracePt t="182318" x="2914650" y="6330950"/>
          <p14:tracePt t="182323" x="2914650" y="6348413"/>
          <p14:tracePt t="182333" x="2905125" y="6356350"/>
          <p14:tracePt t="182338" x="2905125" y="6365875"/>
          <p14:tracePt t="182352" x="2897188" y="6373813"/>
          <p14:tracePt t="182368" x="2897188" y="6381750"/>
          <p14:tracePt t="182380" x="2863850" y="6399213"/>
          <p14:tracePt t="182387" x="2846388" y="6416675"/>
          <p14:tracePt t="182396" x="2838450" y="6450013"/>
          <p14:tracePt t="182400" x="2811463" y="6483350"/>
          <p14:tracePt t="182412" x="2803525" y="6518275"/>
          <p14:tracePt t="182417" x="2778125" y="6569075"/>
          <p14:tracePt t="182429" x="2778125" y="6577013"/>
          <p14:tracePt t="182433" x="2752725" y="6619875"/>
          <p14:tracePt t="182445" x="2752725" y="6645275"/>
          <p14:tracePt t="182448" x="2735263" y="6680200"/>
          <p14:tracePt t="182461" x="2727325" y="6696075"/>
          <p14:tracePt t="182463" x="2727325" y="6721475"/>
          <p14:tracePt t="182477" x="2709863" y="6731000"/>
          <p14:tracePt t="182481" x="2709863" y="6746875"/>
          <p14:tracePt t="182493" x="2709863" y="6756400"/>
          <p14:tracePt t="182607" x="2709863" y="6738938"/>
          <p14:tracePt t="182611" x="2709863" y="6688138"/>
          <p14:tracePt t="182622" x="2709863" y="6611938"/>
          <p14:tracePt t="182626" x="2709863" y="6526213"/>
          <p14:tracePt t="182639" x="2709863" y="6457950"/>
          <p14:tracePt t="182644" x="2709863" y="6416675"/>
          <p14:tracePt t="182656" x="2709863" y="6356350"/>
          <p14:tracePt t="182660" x="2709863" y="6313488"/>
          <p14:tracePt t="182671" x="2709863" y="6262688"/>
          <p14:tracePt t="182674" x="2709863" y="6237288"/>
          <p14:tracePt t="182688" x="2719388" y="6194425"/>
          <p14:tracePt t="182691" x="2719388" y="6178550"/>
          <p14:tracePt t="182708" x="2719388" y="6169025"/>
          <p14:tracePt t="182805" x="2752725" y="6169025"/>
          <p14:tracePt t="182815" x="2786063" y="6178550"/>
          <p14:tracePt t="182819" x="2811463" y="6186488"/>
          <p14:tracePt t="182836" x="2914650" y="6203950"/>
          <p14:tracePt t="182847" x="2990850" y="6211888"/>
          <p14:tracePt t="182851" x="3160713" y="6211888"/>
          <p14:tracePt t="182862" x="3348038" y="6211888"/>
          <p14:tracePt t="182866" x="3586163" y="6194425"/>
          <p14:tracePt t="182879" x="3797300" y="6169025"/>
          <p14:tracePt t="182883" x="4086225" y="6102350"/>
          <p14:tracePt t="182899" x="4630738" y="5965825"/>
          <p14:tracePt t="182911" x="4851400" y="5922963"/>
          <p14:tracePt t="182919" x="5080000" y="5864225"/>
          <p14:tracePt t="182926" x="5224463" y="5829300"/>
          <p14:tracePt t="182928" x="5368925" y="5803900"/>
          <p14:tracePt t="182941" x="5454650" y="5778500"/>
          <p14:tracePt t="182944" x="5530850" y="5761038"/>
          <p14:tracePt t="182967" x="5581650" y="5735638"/>
          <p14:tracePt t="182982" x="5581650" y="5719763"/>
          <p14:tracePt t="182987" x="5581650" y="5710238"/>
          <p14:tracePt t="182998" x="5581650" y="5676900"/>
          <p14:tracePt t="183003" x="5581650" y="5616575"/>
          <p14:tracePt t="183015" x="5581650" y="5549900"/>
          <p14:tracePt t="183019" x="5548313" y="5430838"/>
          <p14:tracePt t="183030" x="5487988" y="5302250"/>
          <p14:tracePt t="183037" x="5429250" y="5149850"/>
          <p14:tracePt t="183047" x="5343525" y="4987925"/>
          <p14:tracePt t="183050" x="5233988" y="4767263"/>
          <p14:tracePt t="183061" x="5122863" y="4546600"/>
          <p14:tracePt t="183065" x="5013325" y="4300538"/>
          <p14:tracePt t="183083" x="4800600" y="3841750"/>
          <p14:tracePt t="183099" x="4681538" y="3475038"/>
          <p14:tracePt t="183111" x="4656138" y="3348038"/>
          <p14:tracePt t="183117" x="4630738" y="3238500"/>
          <p14:tracePt t="183137" x="4621213" y="3051175"/>
          <p14:tracePt t="183141" x="4621213" y="2990850"/>
          <p14:tracePt t="183145" x="4621213" y="2957513"/>
          <p14:tracePt t="192625" x="4621213" y="2974975"/>
          <p14:tracePt t="192637" x="4621213" y="3051175"/>
          <p14:tracePt t="192642" x="4621213" y="3135313"/>
          <p14:tracePt t="192652" x="4621213" y="3263900"/>
          <p14:tracePt t="192656" x="4605338" y="3390900"/>
          <p14:tracePt t="192669" x="4587875" y="3502025"/>
          <p14:tracePt t="192673" x="4562475" y="3603625"/>
          <p14:tracePt t="192686" x="4529138" y="3697288"/>
          <p14:tracePt t="192690" x="4494213" y="3756025"/>
          <p14:tracePt t="192701" x="4468813" y="3806825"/>
          <p14:tracePt t="192706" x="4443413" y="3841750"/>
          <p14:tracePt t="192716" x="4410075" y="3883025"/>
          <p14:tracePt t="192720" x="4375150" y="3908425"/>
          <p14:tracePt t="192732" x="4324350" y="3935413"/>
          <p14:tracePt t="192735" x="4265613" y="3968750"/>
          <p14:tracePt t="192756" x="4137025" y="4019550"/>
          <p14:tracePt t="192772" x="4002088" y="4062413"/>
          <p14:tracePt t="192788" x="3857625" y="4113213"/>
          <p14:tracePt t="192801" x="3644900" y="4171950"/>
          <p14:tracePt t="192817" x="3414713" y="4232275"/>
          <p14:tracePt t="192830" x="3330575" y="4249738"/>
          <p14:tracePt t="192834" x="3270250" y="4275138"/>
          <p14:tracePt t="192893" x="3262313" y="4283075"/>
          <p14:tracePt t="192901" x="3254375" y="4300538"/>
          <p14:tracePt t="192910" x="3236913" y="4325938"/>
          <p14:tracePt t="192916" x="3219450" y="4359275"/>
          <p14:tracePt t="192924" x="3211513" y="4376738"/>
          <p14:tracePt t="192928" x="3194050" y="4394200"/>
          <p14:tracePt t="192941" x="3178175" y="4419600"/>
          <p14:tracePt t="192944" x="3168650" y="4445000"/>
          <p14:tracePt t="192956" x="3168650" y="4460875"/>
          <p14:tracePt t="192961" x="3160713" y="4460875"/>
          <p14:tracePt t="192972" x="3160713" y="4470400"/>
          <p14:tracePt t="194492" x="3186113" y="4445000"/>
          <p14:tracePt t="194505" x="3330575" y="4308475"/>
          <p14:tracePt t="194510" x="3543300" y="4121150"/>
          <p14:tracePt t="194521" x="4010025" y="3738563"/>
          <p14:tracePt t="194525" x="4537075" y="3348038"/>
          <p14:tracePt t="194536" x="5054600" y="2982913"/>
          <p14:tracePt t="194540" x="5513388" y="2668588"/>
          <p14:tracePt t="194553" x="5946775" y="2379663"/>
          <p14:tracePt t="194556" x="6311900" y="2141538"/>
          <p14:tracePt t="194567" x="6600825" y="1963738"/>
          <p14:tracePt t="194571" x="6856413" y="1835150"/>
          <p14:tracePt t="194584" x="7051675" y="1725613"/>
          <p14:tracePt t="194588" x="7213600" y="1649413"/>
          <p14:tracePt t="194600" x="7348538" y="1571625"/>
          <p14:tracePt t="194604" x="7467600" y="1504950"/>
          <p14:tracePt t="194615" x="7570788" y="1444625"/>
          <p14:tracePt t="194619" x="7646988" y="1401763"/>
          <p14:tracePt t="194631" x="7723188" y="1368425"/>
          <p14:tracePt t="194635" x="7773988" y="1333500"/>
          <p14:tracePt t="194653" x="7816850" y="1308100"/>
          <p14:tracePt t="194857" x="7799388" y="1308100"/>
          <p14:tracePt t="194862" x="7731125" y="1308100"/>
          <p14:tracePt t="194873" x="7578725" y="1308100"/>
          <p14:tracePt t="194877" x="7297738" y="1308100"/>
          <p14:tracePt t="194888" x="6838950" y="1317625"/>
          <p14:tracePt t="194892" x="6278563" y="1360488"/>
          <p14:tracePt t="194904" x="5700713" y="1401763"/>
          <p14:tracePt t="194907" x="5106988" y="1504950"/>
          <p14:tracePt t="194920" x="4537075" y="1657350"/>
          <p14:tracePt t="194924" x="3984625" y="1844675"/>
          <p14:tracePt t="194937" x="3482975" y="2073275"/>
          <p14:tracePt t="194939" x="2998788" y="2344738"/>
          <p14:tracePt t="194952" x="2590800" y="2633663"/>
          <p14:tracePt t="194956" x="2243138" y="2932113"/>
          <p14:tracePt t="194970" x="1928813" y="3238500"/>
          <p14:tracePt t="194973" x="1665288" y="3560763"/>
          <p14:tracePt t="194984" x="1419225" y="3883025"/>
          <p14:tracePt t="194989" x="1249363" y="4249738"/>
          <p14:tracePt t="195001" x="1112838" y="4622800"/>
          <p14:tracePt t="195005" x="1003300" y="4946650"/>
          <p14:tracePt t="195017" x="925513" y="5208588"/>
          <p14:tracePt t="195020" x="866775" y="5413375"/>
          <p14:tracePt t="195037" x="815975" y="5710238"/>
          <p14:tracePt t="195047" x="806450" y="5813425"/>
          <p14:tracePt t="195050" x="806450" y="5880100"/>
          <p14:tracePt t="195065" x="806450" y="5897563"/>
          <p14:tracePt t="195067" x="806450" y="5905500"/>
          <p14:tracePt t="195599" x="823913" y="5905500"/>
          <p14:tracePt t="195612" x="892175" y="5905500"/>
          <p14:tracePt t="195616" x="960438" y="5905500"/>
          <p14:tracePt t="195627" x="1079500" y="5932488"/>
          <p14:tracePt t="195631" x="1189038" y="5973763"/>
          <p14:tracePt t="195642" x="1308100" y="6008688"/>
          <p14:tracePt t="195648" x="1435100" y="6059488"/>
          <p14:tracePt t="195659" x="1571625" y="6110288"/>
          <p14:tracePt t="195662" x="1716088" y="6143625"/>
          <p14:tracePt t="195676" x="1860550" y="6194425"/>
          <p14:tracePt t="195680" x="1987550" y="6229350"/>
          <p14:tracePt t="195692" x="2124075" y="6272213"/>
          <p14:tracePt t="195698" x="2251075" y="6313488"/>
          <p14:tracePt t="195706" x="2352675" y="6348413"/>
          <p14:tracePt t="195711" x="2438400" y="6365875"/>
          <p14:tracePt t="195723" x="2514600" y="6391275"/>
          <p14:tracePt t="195726" x="2532063" y="6391275"/>
          <p14:tracePt t="195739" x="2540000" y="6391275"/>
          <p14:tracePt t="195741" x="2549525" y="6391275"/>
          <p14:tracePt t="195851" x="2557463" y="6391275"/>
          <p14:tracePt t="195866" x="2600325" y="6424613"/>
          <p14:tracePt t="195870" x="2633663" y="6450013"/>
          <p14:tracePt t="195882" x="2701925" y="6500813"/>
          <p14:tracePt t="195885" x="2760663" y="6569075"/>
          <p14:tracePt t="195899" x="2846388" y="6645275"/>
          <p14:tracePt t="195902" x="2940050" y="6738938"/>
          <p14:tracePt t="195915" x="3033713" y="6832600"/>
          <p14:tracePt t="196050" x="3016250" y="6654800"/>
          <p14:tracePt t="196053" x="2930525" y="6535738"/>
          <p14:tracePt t="196065" x="2854325" y="6432550"/>
          <p14:tracePt t="196068" x="2778125" y="6323013"/>
          <p14:tracePt t="196081" x="2727325" y="6237288"/>
          <p14:tracePt t="196085" x="2668588" y="6153150"/>
          <p14:tracePt t="196105" x="2582863" y="6016625"/>
          <p14:tracePt t="196123" x="2549525" y="5948363"/>
          <p14:tracePt t="196137" x="2540000" y="5922963"/>
          <p14:tracePt t="196151" x="2540000" y="5915025"/>
          <p14:tracePt t="196163" x="2549525" y="5905500"/>
          <p14:tracePt t="196165" x="2600325" y="5880100"/>
          <p14:tracePt t="196178" x="2633663" y="5846763"/>
          <p14:tracePt t="196181" x="2668588" y="5821363"/>
          <p14:tracePt t="196200" x="2811463" y="5745163"/>
          <p14:tracePt t="196216" x="2973388" y="5702300"/>
          <p14:tracePt t="196227" x="3016250" y="5694363"/>
          <p14:tracePt t="196232" x="3049588" y="5694363"/>
          <p14:tracePt t="196242" x="3067050" y="5694363"/>
          <p14:tracePt t="196248" x="3074988" y="5702300"/>
          <p14:tracePt t="196259" x="3092450" y="5719763"/>
          <p14:tracePt t="196275" x="3092450" y="5761038"/>
          <p14:tracePt t="196282" x="3092450" y="5803900"/>
          <p14:tracePt t="196290" x="3092450" y="5846763"/>
          <p14:tracePt t="196298" x="3092450" y="5915025"/>
          <p14:tracePt t="196306" x="3092450" y="6042025"/>
          <p14:tracePt t="196312" x="3092450" y="6186488"/>
          <p14:tracePt t="196323" x="3092450" y="6338888"/>
          <p14:tracePt t="196327" x="3109913" y="6492875"/>
          <p14:tracePt t="196339" x="3135313" y="6670675"/>
          <p14:tracePt t="196343" x="3168650" y="6815138"/>
          <p14:tracePt t="196691" x="2590800" y="6789738"/>
          <p14:tracePt t="196696" x="2625725" y="6688138"/>
          <p14:tracePt t="196706" x="2676525" y="6543675"/>
          <p14:tracePt t="196711" x="2727325" y="6365875"/>
          <p14:tracePt t="196722" x="2760663" y="6221413"/>
          <p14:tracePt t="196727" x="2786063" y="6110288"/>
          <p14:tracePt t="196742" x="2795588" y="5965825"/>
          <p14:tracePt t="196754" x="2795588" y="5948363"/>
          <p14:tracePt t="196758" x="2795588" y="5940425"/>
          <p14:tracePt t="198286" x="2795588" y="5965825"/>
          <p14:tracePt t="198302" x="2795588" y="6008688"/>
          <p14:tracePt t="198306" x="2795588" y="6059488"/>
          <p14:tracePt t="198318" x="2795588" y="6161088"/>
          <p14:tracePt t="198323" x="2795588" y="6237288"/>
          <p14:tracePt t="198334" x="2795588" y="6288088"/>
          <p14:tracePt t="198338" x="2795588" y="6323013"/>
          <p14:tracePt t="198349" x="2795588" y="6356350"/>
          <p14:tracePt t="198573" x="2803525" y="6323013"/>
          <p14:tracePt t="198576" x="2828925" y="6194425"/>
          <p14:tracePt t="198590" x="2838450" y="5999163"/>
          <p14:tracePt t="198595" x="2879725" y="5668963"/>
          <p14:tracePt t="198605" x="2897188" y="5286375"/>
          <p14:tracePt t="198612" x="2897188" y="4886325"/>
          <p14:tracePt t="198621" x="2897188" y="4478338"/>
          <p14:tracePt t="198625" x="2897188" y="4105275"/>
          <p14:tracePt t="198637" x="2897188" y="3781425"/>
          <p14:tracePt t="198641" x="2897188" y="3552825"/>
          <p14:tracePt t="198653" x="2897188" y="3416300"/>
          <p14:tracePt t="198657" x="2889250" y="3314700"/>
          <p14:tracePt t="198674" x="2889250" y="3305175"/>
          <p14:tracePt t="198928" x="2889250" y="3314700"/>
          <p14:tracePt t="198932" x="2889250" y="3355975"/>
          <p14:tracePt t="198943" x="2889250" y="3475038"/>
          <p14:tracePt t="198949" x="2871788" y="3646488"/>
          <p14:tracePt t="198958" x="2863850" y="3832225"/>
          <p14:tracePt t="198963" x="2846388" y="4044950"/>
          <p14:tracePt t="198981" x="2803525" y="4359275"/>
          <p14:tracePt t="198990" x="2795588" y="4445000"/>
          <p14:tracePt t="198995" x="2795588" y="4452938"/>
          <p14:tracePt t="199055" x="2795588" y="4435475"/>
          <p14:tracePt t="199068" x="2795588" y="4427538"/>
          <p14:tracePt t="199081" x="2828925" y="4300538"/>
          <p14:tracePt t="199087" x="2854325" y="4156075"/>
          <p14:tracePt t="199091" x="2871788" y="4002088"/>
          <p14:tracePt t="199104" x="2871788" y="3849688"/>
          <p14:tracePt t="199108" x="2871788" y="3687763"/>
          <p14:tracePt t="199121" x="2871788" y="3552825"/>
          <p14:tracePt t="199124" x="2863850" y="3449638"/>
          <p14:tracePt t="199136" x="2854325" y="3365500"/>
          <p14:tracePt t="199140" x="2838450" y="3314700"/>
          <p14:tracePt t="199153" x="2820988" y="3279775"/>
          <p14:tracePt t="199157" x="2820988" y="3246438"/>
          <p14:tracePt t="199201" x="2846388" y="3238500"/>
          <p14:tracePt t="199205" x="2854325" y="3238500"/>
          <p14:tracePt t="199216" x="2879725" y="3228975"/>
          <p14:tracePt t="199222" x="2998788" y="3211513"/>
          <p14:tracePt t="199232" x="3135313" y="3203575"/>
          <p14:tracePt t="199236" x="3348038" y="3203575"/>
          <p14:tracePt t="199249" x="3670300" y="3203575"/>
          <p14:tracePt t="199253" x="3933825" y="3211513"/>
          <p14:tracePt t="199266" x="4179888" y="3228975"/>
          <p14:tracePt t="199269" x="4332288" y="3238500"/>
          <p14:tracePt t="199284" x="4503738" y="3263900"/>
          <p14:tracePt t="199334" x="4503738" y="3279775"/>
          <p14:tracePt t="199348" x="4503738" y="3340100"/>
          <p14:tracePt t="199361" x="4494213" y="3398838"/>
          <p14:tracePt t="199366" x="4486275" y="3467100"/>
          <p14:tracePt t="199377" x="4476750" y="3586163"/>
          <p14:tracePt t="199380" x="4460875" y="3713163"/>
          <p14:tracePt t="199393" x="4451350" y="3867150"/>
          <p14:tracePt t="199396" x="4435475" y="4019550"/>
          <p14:tracePt t="199409" x="4410075" y="4197350"/>
          <p14:tracePt t="199414" x="4400550" y="4384675"/>
          <p14:tracePt t="199426" x="4375150" y="4546600"/>
          <p14:tracePt t="199428" x="4349750" y="4673600"/>
          <p14:tracePt t="199441" x="4316413" y="4775200"/>
          <p14:tracePt t="199446" x="4281488" y="4843463"/>
          <p14:tracePt t="199456" x="4248150" y="4878388"/>
          <p14:tracePt t="199461" x="4222750" y="4903788"/>
          <p14:tracePt t="199472" x="4187825" y="4919663"/>
          <p14:tracePt t="199478" x="4137025" y="4937125"/>
          <p14:tracePt t="199489" x="4078288" y="4954588"/>
          <p14:tracePt t="199493" x="3984625" y="4954588"/>
          <p14:tracePt t="199504" x="3883025" y="4946650"/>
          <p14:tracePt t="199509" x="3763963" y="4929188"/>
          <p14:tracePt t="199520" x="3662363" y="4911725"/>
          <p14:tracePt t="199524" x="3551238" y="4894263"/>
          <p14:tracePt t="199537" x="3467100" y="4868863"/>
          <p14:tracePt t="199540" x="3406775" y="4860925"/>
          <p14:tracePt t="199552" x="3398838" y="4860925"/>
          <p14:tracePt t="199696" x="3398838" y="4878388"/>
          <p14:tracePt t="199700" x="3389313" y="4954588"/>
          <p14:tracePt t="199713" x="3363913" y="5099050"/>
          <p14:tracePt t="199717" x="3338513" y="5276850"/>
          <p14:tracePt t="199730" x="3305175" y="5497513"/>
          <p14:tracePt t="199733" x="3279775" y="5684838"/>
          <p14:tracePt t="199745" x="3254375" y="5829300"/>
          <p14:tracePt t="199750" x="3244850" y="5957888"/>
          <p14:tracePt t="199762" x="3236913" y="6059488"/>
          <p14:tracePt t="199767" x="3228975" y="6143625"/>
          <p14:tracePt t="199781" x="3228975" y="6272213"/>
          <p14:tracePt t="199793" x="3228975" y="6313488"/>
          <p14:tracePt t="199796" x="3228975" y="6356350"/>
          <p14:tracePt t="199808" x="3228975" y="6365875"/>
          <p14:tracePt t="199813" x="3228975" y="6391275"/>
          <p14:tracePt t="199824" x="3211513" y="6399213"/>
          <p14:tracePt t="199829" x="3203575" y="6416675"/>
          <p14:tracePt t="199840" x="3194050" y="6424613"/>
          <p14:tracePt t="199847" x="3186113" y="6424613"/>
          <p14:tracePt t="199862" x="3186113" y="6432550"/>
          <p14:tracePt t="199972" x="3127375" y="6457950"/>
          <p14:tracePt t="199984" x="3092450" y="6483350"/>
          <p14:tracePt t="199989" x="3049588" y="6500813"/>
          <p14:tracePt t="200000" x="3024188" y="6510338"/>
          <p14:tracePt t="200005" x="3008313" y="6535738"/>
          <p14:tracePt t="200016" x="2982913" y="6561138"/>
          <p14:tracePt t="200021" x="2955925" y="6594475"/>
          <p14:tracePt t="200032" x="2922588" y="6637338"/>
          <p14:tracePt t="200036" x="2922588" y="6654800"/>
          <p14:tracePt t="200048" x="2922588" y="6696075"/>
          <p14:tracePt t="200053" x="2922588" y="6746875"/>
          <p14:tracePt t="200064" x="2922588" y="6772275"/>
          <p14:tracePt t="200068" x="2922588" y="6789738"/>
          <p14:tracePt t="200162" x="2922588" y="6781800"/>
          <p14:tracePt t="200168" x="2922588" y="6738938"/>
          <p14:tracePt t="200178" x="2922588" y="6705600"/>
          <p14:tracePt t="200182" x="2930525" y="6654800"/>
          <p14:tracePt t="200195" x="2940050" y="6577013"/>
          <p14:tracePt t="200201" x="2940050" y="6510338"/>
          <p14:tracePt t="200216" x="2955925" y="6348413"/>
          <p14:tracePt t="200226" x="2973388" y="6262688"/>
          <p14:tracePt t="200235" x="2982913" y="6203950"/>
          <p14:tracePt t="200241" x="2990850" y="6127750"/>
          <p14:tracePt t="200249" x="3016250" y="6067425"/>
          <p14:tracePt t="200259" x="3024188" y="6008688"/>
          <p14:tracePt t="200266" x="3024188" y="5999163"/>
          <p14:tracePt t="200274" x="3024188" y="5991225"/>
          <p14:tracePt t="200283" x="3024188" y="5973763"/>
          <p14:tracePt t="200389" x="3024188" y="5991225"/>
          <p14:tracePt t="200400" x="3024188" y="6008688"/>
          <p14:tracePt t="200405" x="3024188" y="6024563"/>
          <p14:tracePt t="200469" x="3024188" y="5999163"/>
          <p14:tracePt t="200480" x="2998788" y="5897563"/>
          <p14:tracePt t="200488" x="2955925" y="5694363"/>
          <p14:tracePt t="200501" x="2820988" y="5073650"/>
          <p14:tracePt t="200514" x="2778125" y="4818063"/>
          <p14:tracePt t="200520" x="2752725" y="4673600"/>
          <p14:tracePt t="200533" x="2744788" y="4665663"/>
          <p14:tracePt t="200581" x="2744788" y="4733925"/>
          <p14:tracePt t="200595" x="2735263" y="4818063"/>
          <p14:tracePt t="200601" x="2719388" y="4962525"/>
          <p14:tracePt t="200615" x="2693988" y="5337175"/>
          <p14:tracePt t="200627" x="2693988" y="5575300"/>
          <p14:tracePt t="200631" x="2693988" y="5727700"/>
          <p14:tracePt t="200648" x="2684463" y="5922963"/>
          <p14:tracePt t="200661" x="2684463" y="5932488"/>
          <p14:tracePt t="200697" x="2684463" y="5905500"/>
          <p14:tracePt t="200708" x="2709863" y="5821363"/>
          <p14:tracePt t="200712" x="2727325" y="5676900"/>
          <p14:tracePt t="200727" x="2828925" y="5106988"/>
          <p14:tracePt t="200748" x="2930525" y="4622800"/>
          <p14:tracePt t="200760" x="2955925" y="4513263"/>
          <p14:tracePt t="200807" x="2947988" y="4630738"/>
          <p14:tracePt t="200820" x="2889250" y="4818063"/>
          <p14:tracePt t="200831" x="2820988" y="5192713"/>
          <p14:tracePt t="200840" x="2684463" y="6024563"/>
          <p14:tracePt t="200853" x="2633663" y="6416675"/>
          <p14:tracePt t="200858" x="2557463" y="6756400"/>
          <p14:tracePt t="200963" x="2709863" y="6297613"/>
          <p14:tracePt t="200969" x="2770188" y="5846763"/>
          <p14:tracePt t="200978" x="2803525" y="5489575"/>
          <p14:tracePt t="200982" x="2820988" y="5167313"/>
          <p14:tracePt t="200994" x="2820988" y="5013325"/>
          <p14:tracePt t="200997" x="2820988" y="4997450"/>
          <p14:tracePt t="201058" x="2820988" y="5030788"/>
          <p14:tracePt t="201088" x="2719388" y="5583238"/>
          <p14:tracePt t="201110" x="2684463" y="5846763"/>
          <p14:tracePt t="201163" x="2684463" y="5829300"/>
          <p14:tracePt t="201177" x="2735263" y="5676900"/>
          <p14:tracePt t="201193" x="2828925" y="5294313"/>
          <p14:tracePt t="201204" x="2863850" y="5149850"/>
          <p14:tracePt t="201207" x="2889250" y="5064125"/>
          <p14:tracePt t="201218" x="2889250" y="5056188"/>
          <p14:tracePt t="201250" x="2889250" y="5081588"/>
          <p14:tracePt t="201255" x="2889250" y="5124450"/>
          <p14:tracePt t="201266" x="2889250" y="5251450"/>
          <p14:tracePt t="201270" x="2871788" y="5464175"/>
          <p14:tracePt t="201282" x="2871788" y="5753100"/>
          <p14:tracePt t="201286" x="2871788" y="6102350"/>
          <p14:tracePt t="201299" x="2871788" y="6391275"/>
          <p14:tracePt t="201305" x="2879725" y="6688138"/>
          <p14:tracePt t="201466" x="2955925" y="6510338"/>
          <p14:tracePt t="201476" x="2955925" y="6424613"/>
          <p14:tracePt t="201490" x="2955925" y="6373813"/>
          <p14:tracePt t="201499" x="2955925" y="6297613"/>
          <p14:tracePt t="201511" x="2955925" y="6237288"/>
          <p14:tracePt t="201528" x="2955925" y="6178550"/>
          <p14:tracePt t="201544" x="2955925" y="6092825"/>
          <p14:tracePt t="201556" x="2965450" y="6016625"/>
          <p14:tracePt t="201567" x="2982913" y="5948363"/>
          <p14:tracePt t="201571" x="2998788" y="5854700"/>
          <p14:tracePt t="201581" x="3074988" y="5735638"/>
          <p14:tracePt t="201588" x="3186113" y="5608638"/>
          <p14:tracePt t="201597" x="3338513" y="5489575"/>
          <p14:tracePt t="201603" x="3602038" y="5311775"/>
          <p14:tracePt t="201606" x="3883025" y="5132388"/>
          <p14:tracePt t="201618" x="4248150" y="4946650"/>
          <p14:tracePt t="201622" x="4554538" y="4802188"/>
          <p14:tracePt t="201634" x="4910138" y="4648200"/>
          <p14:tracePt t="201640" x="5173663" y="4546600"/>
          <p14:tracePt t="201650" x="5437188" y="4470400"/>
          <p14:tracePt t="201654" x="5581650" y="4427538"/>
          <p14:tracePt t="201666" x="5683250" y="4394200"/>
          <p14:tracePt t="201671" x="5761038" y="4376738"/>
          <p14:tracePt t="201714" x="5761038" y="4368800"/>
          <p14:tracePt t="201730" x="5761038" y="4351338"/>
          <p14:tracePt t="201736" x="5761038" y="4316413"/>
          <p14:tracePt t="201746" x="5761038" y="4283075"/>
          <p14:tracePt t="201751" x="5761038" y="4257675"/>
          <p14:tracePt t="201762" x="5761038" y="4232275"/>
          <p14:tracePt t="201766" x="5761038" y="4206875"/>
          <p14:tracePt t="201778" x="5751513" y="4189413"/>
          <p14:tracePt t="201796" x="5751513" y="4181475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8E52-F32E-4C0A-98A2-57B607CC7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395"/>
            <a:ext cx="10515600" cy="482554"/>
          </a:xfrm>
        </p:spPr>
        <p:txBody>
          <a:bodyPr>
            <a:normAutofit fontScale="90000"/>
          </a:bodyPr>
          <a:lstStyle/>
          <a:p>
            <a:r>
              <a:rPr lang="en-US" dirty="0"/>
              <a:t>Telecom 4G Architecture</a:t>
            </a:r>
          </a:p>
        </p:txBody>
      </p:sp>
      <p:pic>
        <p:nvPicPr>
          <p:cNvPr id="41" name="Picture 40" descr="Diagram&#10;&#10;Description automatically generated">
            <a:extLst>
              <a:ext uri="{FF2B5EF4-FFF2-40B4-BE49-F238E27FC236}">
                <a16:creationId xmlns:a16="http://schemas.microsoft.com/office/drawing/2014/main" id="{5BC20289-F997-4167-B252-74855EF7F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0" y="1186532"/>
            <a:ext cx="7682846" cy="328888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D42141C6-6E60-498F-A59B-1B7E36C93CD4}"/>
              </a:ext>
            </a:extLst>
          </p:cNvPr>
          <p:cNvSpPr txBox="1"/>
          <p:nvPr/>
        </p:nvSpPr>
        <p:spPr>
          <a:xfrm>
            <a:off x="735290" y="5089337"/>
            <a:ext cx="107182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UEs(Mobile phones, Wireless devices) connect to a cell tower/Base station through radio signals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Wired infrastructure carries signals from Base Station to Mobile Core(GTP-C and GTP-U UDP packets)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HSS, MME, PCRF deal with management and User subscription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SGW – PGW(aka UPF) provides data path to the Internet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Distributed Packet core at MEC site(https://opennetworking.org/news-and-events/press-releases/t-mobile-poland-achieves-production-roll-out-of-omec-onfs-open-source-mobile-evolved-packet-core/)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4A4515-8B3F-4216-9B64-58E3C09ED3F2}"/>
              </a:ext>
            </a:extLst>
          </p:cNvPr>
          <p:cNvSpPr txBox="1"/>
          <p:nvPr/>
        </p:nvSpPr>
        <p:spPr>
          <a:xfrm>
            <a:off x="475086" y="4527700"/>
            <a:ext cx="695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Image: https://5g.systemsapproach.org/arch.html#main-components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DEF01C-A3B1-4C25-8187-6988698EA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32538"/>
              </p:ext>
            </p:extLst>
          </p:nvPr>
        </p:nvGraphicFramePr>
        <p:xfrm>
          <a:off x="8710367" y="1521391"/>
          <a:ext cx="334651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258">
                  <a:extLst>
                    <a:ext uri="{9D8B030D-6E8A-4147-A177-3AD203B41FA5}">
                      <a16:colId xmlns:a16="http://schemas.microsoft.com/office/drawing/2014/main" val="650427432"/>
                    </a:ext>
                  </a:extLst>
                </a:gridCol>
                <a:gridCol w="1673258">
                  <a:extLst>
                    <a:ext uri="{9D8B030D-6E8A-4147-A177-3AD203B41FA5}">
                      <a16:colId xmlns:a16="http://schemas.microsoft.com/office/drawing/2014/main" val="20879772"/>
                    </a:ext>
                  </a:extLst>
                </a:gridCol>
              </a:tblGrid>
              <a:tr h="612252">
                <a:tc>
                  <a:txBody>
                    <a:bodyPr/>
                    <a:lstStyle/>
                    <a:p>
                      <a:r>
                        <a:rPr lang="en-US" dirty="0"/>
                        <a:t>1 MEC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250K devices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28771"/>
                  </a:ext>
                </a:extLst>
              </a:tr>
              <a:tr h="612252">
                <a:tc>
                  <a:txBody>
                    <a:bodyPr/>
                    <a:lstStyle/>
                    <a:p>
                      <a:r>
                        <a:rPr lang="en-US" dirty="0"/>
                        <a:t>Avg packet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500 Bytes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730406"/>
                  </a:ext>
                </a:extLst>
              </a:tr>
              <a:tr h="855632">
                <a:tc>
                  <a:txBody>
                    <a:bodyPr/>
                    <a:lstStyle/>
                    <a:p>
                      <a:r>
                        <a:rPr lang="en-US" dirty="0"/>
                        <a:t>Aggregate load@250K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10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275507"/>
                  </a:ext>
                </a:extLst>
              </a:tr>
              <a:tr h="1112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Aggregate load@250K devices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2.5 MPPS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9819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8867592-025F-4968-BCF7-9321FB49DC7B}"/>
              </a:ext>
            </a:extLst>
          </p:cNvPr>
          <p:cNvSpPr txBox="1"/>
          <p:nvPr/>
        </p:nvSpPr>
        <p:spPr>
          <a:xfrm>
            <a:off x="8625526" y="1036948"/>
            <a:ext cx="3431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Workload for MEC:</a:t>
            </a:r>
          </a:p>
        </p:txBody>
      </p:sp>
    </p:spTree>
    <p:extLst>
      <p:ext uri="{BB962C8B-B14F-4D97-AF65-F5344CB8AC3E}">
        <p14:creationId xmlns:p14="http://schemas.microsoft.com/office/powerpoint/2010/main" val="315748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483"/>
    </mc:Choice>
    <mc:Fallback xmlns="">
      <p:transition spd="slow" advTm="147483"/>
    </mc:Fallback>
  </mc:AlternateContent>
  <p:extLst>
    <p:ext uri="{3A86A75C-4F4B-4683-9AE1-C65F6400EC91}">
      <p14:laserTraceLst xmlns:p14="http://schemas.microsoft.com/office/powerpoint/2010/main">
        <p14:tracePtLst>
          <p14:tracePt t="1171" x="5751513" y="4156075"/>
          <p14:tracePt t="1175" x="5751513" y="3968750"/>
          <p14:tracePt t="1184" x="5751513" y="3748088"/>
          <p14:tracePt t="1188" x="5751513" y="2889250"/>
          <p14:tracePt t="1191" x="5735638" y="2227263"/>
          <p14:tracePt t="1201" x="5675313" y="1690688"/>
          <p14:tracePt t="1205" x="5632450" y="1223963"/>
          <p14:tracePt t="1218" x="5599113" y="808038"/>
          <p14:tracePt t="1222" x="5556250" y="425450"/>
          <p14:tracePt t="1235" x="5487988" y="58738"/>
          <p14:tracePt t="1791" x="2633663" y="781050"/>
          <p14:tracePt t="1802" x="2301875" y="1189038"/>
          <p14:tracePt t="1805" x="2038350" y="1512888"/>
          <p14:tracePt t="1818" x="1852613" y="1733550"/>
          <p14:tracePt t="1821" x="1749425" y="1827213"/>
          <p14:tracePt t="1841" x="1622425" y="1938338"/>
          <p14:tracePt t="1852" x="1579563" y="1971675"/>
          <p14:tracePt t="1857" x="1528763" y="2005013"/>
          <p14:tracePt t="1871" x="1462088" y="2047875"/>
          <p14:tracePt t="1884" x="1435100" y="2065338"/>
          <p14:tracePt t="1903" x="1409700" y="2065338"/>
          <p14:tracePt t="7148" x="1401763" y="2108200"/>
          <p14:tracePt t="7165" x="1368425" y="2200275"/>
          <p14:tracePt t="7177" x="1325563" y="2293938"/>
          <p14:tracePt t="7179" x="1265238" y="2371725"/>
          <p14:tracePt t="7190" x="1223963" y="2430463"/>
          <p14:tracePt t="7194" x="1189038" y="2481263"/>
          <p14:tracePt t="7207" x="1189038" y="2498725"/>
          <p14:tracePt t="7210" x="1189038" y="2506663"/>
          <p14:tracePt t="7224" x="1189038" y="2516188"/>
          <p14:tracePt t="7584" x="1181100" y="2516188"/>
          <p14:tracePt t="7600" x="1155700" y="2516188"/>
          <p14:tracePt t="7606" x="1138238" y="2516188"/>
          <p14:tracePt t="7617" x="1120775" y="2516188"/>
          <p14:tracePt t="7621" x="1112838" y="2516188"/>
          <p14:tracePt t="7652" x="1095375" y="2516188"/>
          <p14:tracePt t="7665" x="1079500" y="2498725"/>
          <p14:tracePt t="7670" x="1054100" y="2481263"/>
          <p14:tracePt t="7682" x="1028700" y="2463800"/>
          <p14:tracePt t="7685" x="1003300" y="2455863"/>
          <p14:tracePt t="7698" x="976313" y="2447925"/>
          <p14:tracePt t="7701" x="950913" y="2447925"/>
          <p14:tracePt t="7713" x="942975" y="2447925"/>
          <p14:tracePt t="7716" x="935038" y="2447925"/>
          <p14:tracePt t="7733" x="900113" y="2447925"/>
          <p14:tracePt t="7748" x="823913" y="2387600"/>
          <p14:tracePt t="7760" x="798513" y="2371725"/>
          <p14:tracePt t="7764" x="765175" y="2344738"/>
          <p14:tracePt t="7781" x="679450" y="2268538"/>
          <p14:tracePt t="7793" x="654050" y="2235200"/>
          <p14:tracePt t="7799" x="646113" y="2200275"/>
          <p14:tracePt t="7808" x="636588" y="2184400"/>
          <p14:tracePt t="7813" x="636588" y="2159000"/>
          <p14:tracePt t="7824" x="636588" y="2141538"/>
          <p14:tracePt t="7829" x="636588" y="2124075"/>
          <p14:tracePt t="7840" x="646113" y="2098675"/>
          <p14:tracePt t="7846" x="654050" y="2082800"/>
          <p14:tracePt t="7857" x="679450" y="2073275"/>
          <p14:tracePt t="7861" x="704850" y="2055813"/>
          <p14:tracePt t="7873" x="722313" y="2047875"/>
          <p14:tracePt t="7881" x="722313" y="2030413"/>
          <p14:tracePt t="7888" x="739775" y="2022475"/>
          <p14:tracePt t="7892" x="755650" y="2014538"/>
          <p14:tracePt t="7905" x="781050" y="1997075"/>
          <p14:tracePt t="7909" x="798513" y="1997075"/>
          <p14:tracePt t="7921" x="831850" y="1979613"/>
          <p14:tracePt t="7925" x="866775" y="1979613"/>
          <p14:tracePt t="7936" x="900113" y="1963738"/>
          <p14:tracePt t="7940" x="935038" y="1954213"/>
          <p14:tracePt t="7952" x="976313" y="1946275"/>
          <p14:tracePt t="7955" x="1019175" y="1928813"/>
          <p14:tracePt t="7968" x="1036638" y="1911350"/>
          <p14:tracePt t="7972" x="1062038" y="1895475"/>
          <p14:tracePt t="7985" x="1079500" y="1885950"/>
          <p14:tracePt t="7988" x="1104900" y="1870075"/>
          <p14:tracePt t="8001" x="1138238" y="1852613"/>
          <p14:tracePt t="8005" x="1155700" y="1844675"/>
          <p14:tracePt t="8016" x="1206500" y="1835150"/>
          <p14:tracePt t="8020" x="1249363" y="1835150"/>
          <p14:tracePt t="8034" x="1290638" y="1835150"/>
          <p14:tracePt t="8037" x="1343025" y="1852613"/>
          <p14:tracePt t="8049" x="1384300" y="1878013"/>
          <p14:tracePt t="8053" x="1452563" y="1920875"/>
          <p14:tracePt t="8066" x="1503363" y="1971675"/>
          <p14:tracePt t="8069" x="1554163" y="2039938"/>
          <p14:tracePt t="8081" x="1606550" y="2116138"/>
          <p14:tracePt t="8086" x="1657350" y="2278063"/>
          <p14:tracePt t="8098" x="1690688" y="2447925"/>
          <p14:tracePt t="8099" x="1733550" y="2643188"/>
          <p14:tracePt t="8120" x="1766888" y="2932113"/>
          <p14:tracePt t="8130" x="1766888" y="3059113"/>
          <p14:tracePt t="8135" x="1766888" y="3195638"/>
          <p14:tracePt t="8146" x="1766888" y="3314700"/>
          <p14:tracePt t="8150" x="1733550" y="3424238"/>
          <p14:tracePt t="8161" x="1698625" y="3517900"/>
          <p14:tracePt t="8165" x="1647825" y="3594100"/>
          <p14:tracePt t="8177" x="1589088" y="3646488"/>
          <p14:tracePt t="8181" x="1538288" y="3687763"/>
          <p14:tracePt t="8194" x="1503363" y="3730625"/>
          <p14:tracePt t="8199" x="1435100" y="3756025"/>
          <p14:tracePt t="8209" x="1376363" y="3781425"/>
          <p14:tracePt t="8213" x="1317625" y="3790950"/>
          <p14:tracePt t="8225" x="1257300" y="3790950"/>
          <p14:tracePt t="8229" x="1198563" y="3773488"/>
          <p14:tracePt t="8240" x="1147763" y="3748088"/>
          <p14:tracePt t="8248" x="1112838" y="3705225"/>
          <p14:tracePt t="8256" x="1095375" y="3671888"/>
          <p14:tracePt t="8261" x="1069975" y="3611563"/>
          <p14:tracePt t="8274" x="1062038" y="3552825"/>
          <p14:tracePt t="8277" x="1062038" y="3467100"/>
          <p14:tracePt t="8288" x="1062038" y="3355975"/>
          <p14:tracePt t="8292" x="1069975" y="3238500"/>
          <p14:tracePt t="8305" x="1087438" y="3109913"/>
          <p14:tracePt t="8308" x="1112838" y="3000375"/>
          <p14:tracePt t="8320" x="1138238" y="2863850"/>
          <p14:tracePt t="8324" x="1173163" y="2762250"/>
          <p14:tracePt t="8336" x="1206500" y="2660650"/>
          <p14:tracePt t="8340" x="1239838" y="2600325"/>
          <p14:tracePt t="8352" x="1257300" y="2549525"/>
          <p14:tracePt t="8356" x="1265238" y="2549525"/>
          <p14:tracePt t="8905" x="1249363" y="2549525"/>
          <p14:tracePt t="8908" x="1239838" y="2549525"/>
          <p14:tracePt t="8920" x="1223963" y="2541588"/>
          <p14:tracePt t="8923" x="1189038" y="2541588"/>
          <p14:tracePt t="8936" x="1155700" y="2541588"/>
          <p14:tracePt t="8939" x="1130300" y="2532063"/>
          <p14:tracePt t="8953" x="1104900" y="2524125"/>
          <p14:tracePt t="8957" x="1079500" y="2524125"/>
          <p14:tracePt t="8971" x="1062038" y="2524125"/>
          <p14:tracePt t="8976" x="1036638" y="2524125"/>
          <p14:tracePt t="8986" x="1019175" y="2516188"/>
          <p14:tracePt t="8990" x="1011238" y="2516188"/>
          <p14:tracePt t="9102" x="1028700" y="2506663"/>
          <p14:tracePt t="9116" x="1054100" y="2481263"/>
          <p14:tracePt t="9119" x="1062038" y="2463800"/>
          <p14:tracePt t="9130" x="1087438" y="2438400"/>
          <p14:tracePt t="9134" x="1104900" y="2430463"/>
          <p14:tracePt t="9147" x="1130300" y="2405063"/>
          <p14:tracePt t="9149" x="1181100" y="2371725"/>
          <p14:tracePt t="9163" x="1206500" y="2344738"/>
          <p14:tracePt t="9167" x="1231900" y="2328863"/>
          <p14:tracePt t="9180" x="1265238" y="2293938"/>
          <p14:tracePt t="9185" x="1317625" y="2252663"/>
          <p14:tracePt t="9200" x="1376363" y="2192338"/>
          <p14:tracePt t="9215" x="1393825" y="2166938"/>
          <p14:tracePt t="9227" x="1401763" y="2159000"/>
          <p14:tracePt t="9229" x="1401763" y="2149475"/>
          <p14:tracePt t="9547" x="1409700" y="2184400"/>
          <p14:tracePt t="9558" x="1409700" y="2217738"/>
          <p14:tracePt t="9562" x="1419225" y="2252663"/>
          <p14:tracePt t="9570" x="1435100" y="2311400"/>
          <p14:tracePt t="9575" x="1435100" y="2354263"/>
          <p14:tracePt t="9586" x="1435100" y="2413000"/>
          <p14:tracePt t="9591" x="1435100" y="2455863"/>
          <p14:tracePt t="9602" x="1444625" y="2498725"/>
          <p14:tracePt t="9605" x="1444625" y="2557463"/>
          <p14:tracePt t="9617" x="1444625" y="2617788"/>
          <p14:tracePt t="9621" x="1444625" y="2668588"/>
          <p14:tracePt t="9635" x="1444625" y="2727325"/>
          <p14:tracePt t="9639" x="1444625" y="2787650"/>
          <p14:tracePt t="9651" x="1444625" y="2830513"/>
          <p14:tracePt t="9655" x="1444625" y="2871788"/>
          <p14:tracePt t="9667" x="1444625" y="2889250"/>
          <p14:tracePt t="9671" x="1444625" y="2922588"/>
          <p14:tracePt t="9682" x="1435100" y="2949575"/>
          <p14:tracePt t="9685" x="1435100" y="2965450"/>
          <p14:tracePt t="9699" x="1427163" y="2990850"/>
          <p14:tracePt t="9703" x="1427163" y="3025775"/>
          <p14:tracePt t="9715" x="1427163" y="3051175"/>
          <p14:tracePt t="9718" x="1419225" y="3067050"/>
          <p14:tracePt t="9731" x="1419225" y="3094038"/>
          <p14:tracePt t="9735" x="1419225" y="3109913"/>
          <p14:tracePt t="9746" x="1409700" y="3119438"/>
          <p14:tracePt t="9749" x="1409700" y="3127375"/>
          <p14:tracePt t="9764" x="1409700" y="3135313"/>
          <p14:tracePt t="15354" x="1409700" y="3119438"/>
          <p14:tracePt t="15357" x="1409700" y="3109913"/>
          <p14:tracePt t="15369" x="1452563" y="2889250"/>
          <p14:tracePt t="15373" x="1495425" y="2693988"/>
          <p14:tracePt t="15383" x="1520825" y="2549525"/>
          <p14:tracePt t="15388" x="1528763" y="2447925"/>
          <p14:tracePt t="15405" x="1554163" y="2278063"/>
          <p14:tracePt t="15417" x="1563688" y="2200275"/>
          <p14:tracePt t="15420" x="1571625" y="2124075"/>
          <p14:tracePt t="15432" x="1571625" y="2055813"/>
          <p14:tracePt t="15436" x="1579563" y="1979613"/>
          <p14:tracePt t="15448" x="1589088" y="1920875"/>
          <p14:tracePt t="15452" x="1589088" y="1878013"/>
          <p14:tracePt t="15465" x="1597025" y="1844675"/>
          <p14:tracePt t="15468" x="1614488" y="1835150"/>
          <p14:tracePt t="15481" x="1631950" y="1819275"/>
          <p14:tracePt t="15484" x="1647825" y="1809750"/>
          <p14:tracePt t="15496" x="1647825" y="1801813"/>
          <p14:tracePt t="15625" x="1665288" y="1793875"/>
          <p14:tracePt t="15629" x="1673225" y="1793875"/>
          <p14:tracePt t="15640" x="1698625" y="1793875"/>
          <p14:tracePt t="15647" x="1724025" y="1784350"/>
          <p14:tracePt t="15660" x="1827213" y="1758950"/>
          <p14:tracePt t="15674" x="1885950" y="1758950"/>
          <p14:tracePt t="15679" x="1936750" y="1758950"/>
          <p14:tracePt t="15687" x="1987550" y="1758950"/>
          <p14:tracePt t="15693" x="1997075" y="1758950"/>
          <p14:tracePt t="15703" x="1997075" y="1751013"/>
          <p14:tracePt t="15709" x="1997075" y="1741488"/>
          <p14:tracePt t="15721" x="2005013" y="1741488"/>
          <p14:tracePt t="15737" x="2005013" y="1725613"/>
          <p14:tracePt t="15747" x="2005013" y="1690688"/>
          <p14:tracePt t="15753" x="2005013" y="1639888"/>
          <p14:tracePt t="15756" x="2005013" y="1555750"/>
          <p14:tracePt t="15767" x="2005013" y="1452563"/>
          <p14:tracePt t="15772" x="2005013" y="1350963"/>
          <p14:tracePt t="15785" x="2005013" y="1257300"/>
          <p14:tracePt t="15788" x="2005013" y="1173163"/>
          <p14:tracePt t="15801" x="2005013" y="1096963"/>
          <p14:tracePt t="15804" x="2005013" y="1054100"/>
          <p14:tracePt t="15849" x="2005013" y="1044575"/>
          <p14:tracePt t="15868" x="2022475" y="1130300"/>
          <p14:tracePt t="15881" x="2022475" y="1223963"/>
          <p14:tracePt t="15887" x="2030413" y="1350963"/>
          <p14:tracePt t="15896" x="2030413" y="1495425"/>
          <p14:tracePt t="15899" x="2030413" y="1708150"/>
          <p14:tracePt t="15911" x="2030413" y="1938338"/>
          <p14:tracePt t="15916" x="2030413" y="2200275"/>
          <p14:tracePt t="15930" x="2030413" y="2430463"/>
          <p14:tracePt t="15933" x="2030413" y="2668588"/>
          <p14:tracePt t="15945" x="2030413" y="2820988"/>
          <p14:tracePt t="15948" x="2047875" y="2965450"/>
          <p14:tracePt t="15961" x="2055813" y="3059113"/>
          <p14:tracePt t="15964" x="2065338" y="3119438"/>
          <p14:tracePt t="15978" x="2065338" y="3127375"/>
          <p14:tracePt t="16010" x="2081213" y="3094038"/>
          <p14:tracePt t="16015" x="2090738" y="3094038"/>
          <p14:tracePt t="16029" x="2116138" y="2940050"/>
          <p14:tracePt t="16045" x="2149475" y="2625725"/>
          <p14:tracePt t="16062" x="2149475" y="2159000"/>
          <p14:tracePt t="16076" x="2132013" y="1835150"/>
          <p14:tracePt t="16088" x="2124075" y="1716088"/>
          <p14:tracePt t="16093" x="2124075" y="1665288"/>
          <p14:tracePt t="16105" x="2124075" y="1649413"/>
          <p14:tracePt t="16110" x="2132013" y="1639888"/>
          <p14:tracePt t="16122" x="2132013" y="1622425"/>
          <p14:tracePt t="16128" x="2157413" y="1622425"/>
          <p14:tracePt t="16137" x="2208213" y="1581150"/>
          <p14:tracePt t="16143" x="2260600" y="1555750"/>
          <p14:tracePt t="16152" x="2319338" y="1520825"/>
          <p14:tracePt t="16157" x="2405063" y="1487488"/>
          <p14:tracePt t="16168" x="2540000" y="1452563"/>
          <p14:tracePt t="16172" x="2668588" y="1419225"/>
          <p14:tracePt t="16185" x="2828925" y="1376363"/>
          <p14:tracePt t="16188" x="2973388" y="1343025"/>
          <p14:tracePt t="16200" x="3117850" y="1317625"/>
          <p14:tracePt t="16204" x="3228975" y="1300163"/>
          <p14:tracePt t="16217" x="3305175" y="1274763"/>
          <p14:tracePt t="16220" x="3313113" y="1266825"/>
          <p14:tracePt t="16266" x="3348038" y="1292225"/>
          <p14:tracePt t="16278" x="3348038" y="1300163"/>
          <p14:tracePt t="16282" x="3363913" y="1368425"/>
          <p14:tracePt t="16289" x="3381375" y="1538288"/>
          <p14:tracePt t="16302" x="3389313" y="2124075"/>
          <p14:tracePt t="16320" x="3389313" y="2820988"/>
          <p14:tracePt t="16334" x="3389313" y="3424238"/>
          <p14:tracePt t="16344" x="3389313" y="3687763"/>
          <p14:tracePt t="16352" x="3406775" y="3900488"/>
          <p14:tracePt t="16362" x="3406775" y="4079875"/>
          <p14:tracePt t="16369" x="3424238" y="4232275"/>
          <p14:tracePt t="16381" x="3424238" y="4341813"/>
          <p14:tracePt t="16387" x="3424238" y="4427538"/>
          <p14:tracePt t="16397" x="3424238" y="4495800"/>
          <p14:tracePt t="16415" x="3406775" y="4503738"/>
          <p14:tracePt t="16427" x="3389313" y="4513263"/>
          <p14:tracePt t="16435" x="3363913" y="4521200"/>
          <p14:tracePt t="16447" x="3160713" y="4554538"/>
          <p14:tracePt t="16467" x="2744788" y="4529138"/>
          <p14:tracePt t="16474" x="2497138" y="4495800"/>
          <p14:tracePt t="16482" x="2293938" y="4452938"/>
          <p14:tracePt t="16490" x="2098675" y="4402138"/>
          <p14:tracePt t="16497" x="1962150" y="4351338"/>
          <p14:tracePt t="16509" x="1878013" y="4316413"/>
          <p14:tracePt t="16524" x="1868488" y="4308475"/>
          <p14:tracePt t="16682" x="1868488" y="4291013"/>
          <p14:tracePt t="16688" x="1868488" y="4283075"/>
          <p14:tracePt t="16701" x="1878013" y="4027488"/>
          <p14:tracePt t="16717" x="1954213" y="3263900"/>
          <p14:tracePt t="16734" x="2030413" y="2344738"/>
          <p14:tracePt t="16750" x="2065338" y="1614488"/>
          <p14:tracePt t="16762" x="2081213" y="1350963"/>
          <p14:tracePt t="16768" x="2081213" y="1173163"/>
          <p14:tracePt t="16783" x="2081213" y="960438"/>
          <p14:tracePt t="16803" x="2081213" y="892175"/>
          <p14:tracePt t="17404" x="2098675" y="935038"/>
          <p14:tracePt t="17408" x="2124075" y="1011238"/>
          <p14:tracePt t="17418" x="2182813" y="1163638"/>
          <p14:tracePt t="17422" x="2251075" y="1343025"/>
          <p14:tracePt t="17433" x="2327275" y="1530350"/>
          <p14:tracePt t="17438" x="2395538" y="1708150"/>
          <p14:tracePt t="17451" x="2438400" y="1878013"/>
          <p14:tracePt t="17455" x="2455863" y="2022475"/>
          <p14:tracePt t="17467" x="2489200" y="2141538"/>
          <p14:tracePt t="17470" x="2514600" y="2227263"/>
          <p14:tracePt t="17482" x="2549525" y="2303463"/>
          <p14:tracePt t="17486" x="2565400" y="2362200"/>
          <p14:tracePt t="17498" x="2582863" y="2397125"/>
          <p14:tracePt t="17502" x="2590800" y="2397125"/>
          <p14:tracePt t="23165" x="2625725" y="2362200"/>
          <p14:tracePt t="23178" x="2770188" y="2073275"/>
          <p14:tracePt t="23195" x="3236913" y="993775"/>
          <p14:tracePt t="23207" x="3322638" y="730250"/>
          <p14:tracePt t="23211" x="3381375" y="534988"/>
          <p14:tracePt t="23225" x="3414713" y="390525"/>
          <p14:tracePt t="23230" x="3449638" y="246063"/>
          <p14:tracePt t="24424" x="3576638" y="68263"/>
          <p14:tracePt t="24428" x="3543300" y="127000"/>
          <p14:tracePt t="24441" x="3517900" y="187325"/>
          <p14:tracePt t="24444" x="3482975" y="255588"/>
          <p14:tracePt t="24457" x="3449638" y="306388"/>
          <p14:tracePt t="24459" x="3414713" y="357188"/>
          <p14:tracePt t="24473" x="3381375" y="390525"/>
          <p14:tracePt t="24476" x="3355975" y="441325"/>
          <p14:tracePt t="24488" x="3330575" y="476250"/>
          <p14:tracePt t="24490" x="3297238" y="509588"/>
          <p14:tracePt t="24505" x="3279775" y="552450"/>
          <p14:tracePt t="24506" x="3254375" y="585788"/>
          <p14:tracePt t="24521" x="3236913" y="636588"/>
          <p14:tracePt t="24525" x="3203575" y="679450"/>
          <p14:tracePt t="24539" x="3186113" y="714375"/>
          <p14:tracePt t="24544" x="3168650" y="765175"/>
          <p14:tracePt t="24555" x="3152775" y="815975"/>
          <p14:tracePt t="24559" x="3117850" y="866775"/>
          <p14:tracePt t="24571" x="3100388" y="909638"/>
          <p14:tracePt t="24573" x="3084513" y="960438"/>
          <p14:tracePt t="24591" x="3024188" y="1062038"/>
          <p14:tracePt t="24604" x="2990850" y="1122363"/>
          <p14:tracePt t="24606" x="2965450" y="1173163"/>
          <p14:tracePt t="24619" x="2930525" y="1223963"/>
          <p14:tracePt t="24623" x="2905125" y="1257300"/>
          <p14:tracePt t="24634" x="2871788" y="1308100"/>
          <p14:tracePt t="24643" x="2854325" y="1343025"/>
          <p14:tracePt t="24649" x="2828925" y="1393825"/>
          <p14:tracePt t="24654" x="2803525" y="1436688"/>
          <p14:tracePt t="24666" x="2786063" y="1504950"/>
          <p14:tracePt t="24671" x="2770188" y="1546225"/>
          <p14:tracePt t="24682" x="2735263" y="1614488"/>
          <p14:tracePt t="24687" x="2719388" y="1674813"/>
          <p14:tracePt t="24697" x="2693988" y="1733550"/>
          <p14:tracePt t="24701" x="2676525" y="1793875"/>
          <p14:tracePt t="24714" x="2651125" y="1860550"/>
          <p14:tracePt t="24718" x="2633663" y="1903413"/>
          <p14:tracePt t="24730" x="2616200" y="1963738"/>
          <p14:tracePt t="24734" x="2608263" y="2014538"/>
          <p14:tracePt t="24746" x="2600325" y="2073275"/>
          <p14:tracePt t="24750" x="2574925" y="2116138"/>
          <p14:tracePt t="24763" x="2565400" y="2174875"/>
          <p14:tracePt t="24766" x="2557463" y="2227263"/>
          <p14:tracePt t="24778" x="2540000" y="2286000"/>
          <p14:tracePt t="24782" x="2532063" y="2336800"/>
          <p14:tracePt t="24795" x="2506663" y="2379663"/>
          <p14:tracePt t="24799" x="2497138" y="2438400"/>
          <p14:tracePt t="24810" x="2489200" y="2489200"/>
          <p14:tracePt t="24814" x="2489200" y="2532063"/>
          <p14:tracePt t="24826" x="2489200" y="2574925"/>
          <p14:tracePt t="24830" x="2489200" y="2617788"/>
          <p14:tracePt t="24842" x="2489200" y="2676525"/>
          <p14:tracePt t="24846" x="2489200" y="2736850"/>
          <p14:tracePt t="24867" x="2489200" y="2787650"/>
          <p14:tracePt t="24873" x="2489200" y="2863850"/>
          <p14:tracePt t="24889" x="2540000" y="3228975"/>
          <p14:tracePt t="24898" x="2574925" y="3348038"/>
          <p14:tracePt t="24903" x="2600325" y="3433763"/>
          <p14:tracePt t="24915" x="2625725" y="3517900"/>
          <p14:tracePt t="24919" x="2651125" y="3594100"/>
          <p14:tracePt t="24931" x="2684463" y="3671888"/>
          <p14:tracePt t="24935" x="2719388" y="3748088"/>
          <p14:tracePt t="24946" x="2760663" y="3824288"/>
          <p14:tracePt t="24950" x="2795588" y="3883025"/>
          <p14:tracePt t="24962" x="2828925" y="3951288"/>
          <p14:tracePt t="24966" x="2854325" y="4011613"/>
          <p14:tracePt t="24978" x="2897188" y="4087813"/>
          <p14:tracePt t="24983" x="2930525" y="4156075"/>
          <p14:tracePt t="24995" x="2973388" y="4214813"/>
          <p14:tracePt t="24999" x="3016250" y="4283075"/>
          <p14:tracePt t="25011" x="3059113" y="4341813"/>
          <p14:tracePt t="25014" x="3100388" y="4410075"/>
          <p14:tracePt t="25026" x="3160713" y="4470400"/>
          <p14:tracePt t="25030" x="3203575" y="4546600"/>
          <p14:tracePt t="25042" x="3254375" y="4614863"/>
          <p14:tracePt t="25047" x="3297238" y="4683125"/>
          <p14:tracePt t="25058" x="3355975" y="4741863"/>
          <p14:tracePt t="25063" x="3406775" y="4810125"/>
          <p14:tracePt t="25077" x="3500438" y="4937125"/>
          <p14:tracePt t="25091" x="3559175" y="5005388"/>
          <p14:tracePt t="25094" x="3627438" y="5073650"/>
          <p14:tracePt t="25108" x="3678238" y="5132388"/>
          <p14:tracePt t="25110" x="3746500" y="5192713"/>
          <p14:tracePt t="25126" x="3873500" y="5294313"/>
          <p14:tracePt t="25141" x="4002088" y="5380038"/>
          <p14:tracePt t="25156" x="4060825" y="5421313"/>
          <p14:tracePt t="25160" x="4137025" y="5472113"/>
          <p14:tracePt t="25172" x="4214813" y="5497513"/>
          <p14:tracePt t="25176" x="4306888" y="5532438"/>
          <p14:tracePt t="25190" x="4537075" y="5608638"/>
          <p14:tracePt t="25203" x="4673600" y="5641975"/>
          <p14:tracePt t="25207" x="4818063" y="5684838"/>
          <p14:tracePt t="25218" x="4987925" y="5727700"/>
          <p14:tracePt t="25223" x="5191125" y="5788025"/>
          <p14:tracePt t="25234" x="5335588" y="5821363"/>
          <p14:tracePt t="25239" x="5497513" y="5872163"/>
          <p14:tracePt t="25250" x="5667375" y="5915025"/>
          <p14:tracePt t="25255" x="5845175" y="5965825"/>
          <p14:tracePt t="25267" x="5989638" y="5999163"/>
          <p14:tracePt t="25272" x="6159500" y="6049963"/>
          <p14:tracePt t="25282" x="6296025" y="6092825"/>
          <p14:tracePt t="25289" x="6430963" y="6135688"/>
          <p14:tracePt t="25298" x="6550025" y="6186488"/>
          <p14:tracePt t="25305" x="6635750" y="6221413"/>
          <p14:tracePt t="25313" x="6729413" y="6254750"/>
          <p14:tracePt t="25318" x="6770688" y="6272213"/>
          <p14:tracePt t="25330" x="6780213" y="6280150"/>
          <p14:tracePt t="25366" x="6770688" y="6288088"/>
          <p14:tracePt t="25378" x="6737350" y="6305550"/>
          <p14:tracePt t="25382" x="6694488" y="6330950"/>
          <p14:tracePt t="25394" x="6653213" y="6365875"/>
          <p14:tracePt t="25398" x="6626225" y="6373813"/>
          <p14:tracePt t="25410" x="6584950" y="6391275"/>
          <p14:tracePt t="25414" x="6534150" y="6407150"/>
          <p14:tracePt t="25426" x="6473825" y="6432550"/>
          <p14:tracePt t="25430" x="6405563" y="6450013"/>
          <p14:tracePt t="25441" x="6338888" y="6467475"/>
          <p14:tracePt t="25446" x="6270625" y="6492875"/>
          <p14:tracePt t="25457" x="6202363" y="6510338"/>
          <p14:tracePt t="25461" x="6126163" y="6526213"/>
          <p14:tracePt t="25474" x="6040438" y="6526213"/>
          <p14:tracePt t="25477" x="5956300" y="6526213"/>
          <p14:tracePt t="25489" x="5870575" y="6518275"/>
          <p14:tracePt t="25494" x="5776913" y="6500813"/>
          <p14:tracePt t="25508" x="5675313" y="6467475"/>
          <p14:tracePt t="25509" x="5573713" y="6416675"/>
          <p14:tracePt t="25522" x="5454650" y="6356350"/>
          <p14:tracePt t="25525" x="5276850" y="6246813"/>
          <p14:tracePt t="25539" x="5072063" y="6084888"/>
          <p14:tracePt t="25541" x="4876800" y="5915025"/>
          <p14:tracePt t="25554" x="4740275" y="5778500"/>
          <p14:tracePt t="25556" x="4587875" y="5591175"/>
          <p14:tracePt t="25571" x="4460875" y="5438775"/>
          <p14:tracePt t="25572" x="4332288" y="5260975"/>
          <p14:tracePt t="25588" x="4214813" y="5091113"/>
          <p14:tracePt t="25589" x="4111625" y="4919663"/>
          <p14:tracePt t="25601" x="4052888" y="4759325"/>
          <p14:tracePt t="25605" x="4002088" y="4614863"/>
          <p14:tracePt t="25617" x="3967163" y="4478338"/>
          <p14:tracePt t="25621" x="3925888" y="4333875"/>
          <p14:tracePt t="25633" x="3908425" y="4206875"/>
          <p14:tracePt t="25637" x="3890963" y="4070350"/>
          <p14:tracePt t="25649" x="3883025" y="3943350"/>
          <p14:tracePt t="25655" x="3865563" y="3798888"/>
          <p14:tracePt t="25665" x="3857625" y="3654425"/>
          <p14:tracePt t="25670" x="3848100" y="3502025"/>
          <p14:tracePt t="25681" x="3822700" y="3340100"/>
          <p14:tracePt t="25687" x="3806825" y="3186113"/>
          <p14:tracePt t="25697" x="3797300" y="3059113"/>
          <p14:tracePt t="25701" x="3789363" y="2914650"/>
          <p14:tracePt t="25713" x="3771900" y="2787650"/>
          <p14:tracePt t="25717" x="3771900" y="2660650"/>
          <p14:tracePt t="25730" x="3771900" y="2549525"/>
          <p14:tracePt t="25733" x="3771900" y="2422525"/>
          <p14:tracePt t="25746" x="3789363" y="2311400"/>
          <p14:tracePt t="25749" x="3814763" y="2192338"/>
          <p14:tracePt t="25761" x="3848100" y="2090738"/>
          <p14:tracePt t="25765" x="3890963" y="1971675"/>
          <p14:tracePt t="25778" x="3951288" y="1852613"/>
          <p14:tracePt t="25785" x="4017963" y="1733550"/>
          <p14:tracePt t="25792" x="4103688" y="1639888"/>
          <p14:tracePt t="25797" x="4197350" y="1546225"/>
          <p14:tracePt t="25810" x="4306888" y="1452563"/>
          <p14:tracePt t="25814" x="4410075" y="1360488"/>
          <p14:tracePt t="25826" x="4519613" y="1266825"/>
          <p14:tracePt t="25830" x="4613275" y="1198563"/>
          <p14:tracePt t="25842" x="4689475" y="1130300"/>
          <p14:tracePt t="25846" x="4765675" y="1069975"/>
          <p14:tracePt t="25858" x="4843463" y="1003300"/>
          <p14:tracePt t="25862" x="4927600" y="952500"/>
          <p14:tracePt t="25874" x="5003800" y="884238"/>
          <p14:tracePt t="25890" x="5132388" y="773113"/>
          <p14:tracePt t="25895" x="5183188" y="722313"/>
          <p14:tracePt t="25908" x="5233988" y="671513"/>
          <p14:tracePt t="25910" x="5292725" y="603250"/>
          <p14:tracePt t="25926" x="5360988" y="492125"/>
          <p14:tracePt t="25938" x="5386388" y="425450"/>
          <p14:tracePt t="25942" x="5403850" y="365125"/>
          <p14:tracePt t="25955" x="5429250" y="306388"/>
          <p14:tracePt t="25959" x="5437188" y="246063"/>
          <p14:tracePt t="25971" x="5446713" y="187325"/>
          <p14:tracePt t="25974" x="5446713" y="144463"/>
          <p14:tracePt t="25987" x="5446713" y="101600"/>
          <p14:tracePt t="25990" x="5446713" y="68263"/>
          <p14:tracePt t="26006" x="5446713" y="25400"/>
          <p14:tracePt t="26019" x="5446713" y="7938"/>
          <p14:tracePt t="26219" x="4468813" y="144463"/>
          <p14:tracePt t="26229" x="4367213" y="271463"/>
          <p14:tracePt t="26231" x="4281488" y="415925"/>
          <p14:tracePt t="26244" x="4179888" y="585788"/>
          <p14:tracePt t="26247" x="4078288" y="781050"/>
          <p14:tracePt t="26262" x="3967163" y="977900"/>
          <p14:tracePt t="26264" x="3857625" y="1198563"/>
          <p14:tracePt t="26276" x="3771900" y="1385888"/>
          <p14:tracePt t="26279" x="3695700" y="1589088"/>
          <p14:tracePt t="26292" x="3636963" y="1751013"/>
          <p14:tracePt t="26296" x="3568700" y="1903413"/>
          <p14:tracePt t="26308" x="3533775" y="2039938"/>
          <p14:tracePt t="26311" x="3500438" y="2174875"/>
          <p14:tracePt t="26324" x="3457575" y="2319338"/>
          <p14:tracePt t="26327" x="3424238" y="2455863"/>
          <p14:tracePt t="26340" x="3414713" y="2592388"/>
          <p14:tracePt t="26343" x="3398838" y="2711450"/>
          <p14:tracePt t="26357" x="3389313" y="2838450"/>
          <p14:tracePt t="26360" x="3381375" y="2965450"/>
          <p14:tracePt t="26373" x="3381375" y="3076575"/>
          <p14:tracePt t="26375" x="3381375" y="3178175"/>
          <p14:tracePt t="26389" x="3381375" y="3271838"/>
          <p14:tracePt t="26392" x="3381375" y="3355975"/>
          <p14:tracePt t="26405" x="3381375" y="3441700"/>
          <p14:tracePt t="26408" x="3381375" y="3517900"/>
          <p14:tracePt t="26422" x="3381375" y="3603625"/>
          <p14:tracePt t="26425" x="3406775" y="3687763"/>
          <p14:tracePt t="26437" x="3432175" y="3781425"/>
          <p14:tracePt t="26439" x="3467100" y="3867150"/>
          <p14:tracePt t="26454" x="3500438" y="3960813"/>
          <p14:tracePt t="26458" x="3551238" y="4044950"/>
          <p14:tracePt t="26468" x="3611563" y="4156075"/>
          <p14:tracePt t="26473" x="3662363" y="4257675"/>
          <p14:tracePt t="26484" x="3721100" y="4359275"/>
          <p14:tracePt t="26489" x="3789363" y="4470400"/>
          <p14:tracePt t="26500" x="3865563" y="4572000"/>
          <p14:tracePt t="26504" x="3933825" y="4665663"/>
          <p14:tracePt t="26516" x="4017963" y="4767263"/>
          <p14:tracePt t="26521" x="4095750" y="4860925"/>
          <p14:tracePt t="26531" x="4179888" y="4954588"/>
          <p14:tracePt t="26538" x="4273550" y="5038725"/>
          <p14:tracePt t="26548" x="4375150" y="5132388"/>
          <p14:tracePt t="26554" x="4486275" y="5218113"/>
          <p14:tracePt t="26564" x="4587875" y="5302250"/>
          <p14:tracePt t="26571" x="4724400" y="5387975"/>
          <p14:tracePt t="26580" x="4843463" y="5456238"/>
          <p14:tracePt t="26585" x="4978400" y="5532438"/>
          <p14:tracePt t="26597" x="5114925" y="5608638"/>
          <p14:tracePt t="26601" x="5249863" y="5668963"/>
          <p14:tracePt t="26612" x="5353050" y="5710238"/>
          <p14:tracePt t="26616" x="5454650" y="5761038"/>
          <p14:tracePt t="26628" x="5548313" y="5803900"/>
          <p14:tracePt t="26632" x="5607050" y="5838825"/>
          <p14:tracePt t="26645" x="5624513" y="5838825"/>
          <p14:tracePt t="26649" x="5632450" y="5846763"/>
          <p14:tracePt t="29973" x="5607050" y="5846763"/>
          <p14:tracePt t="29978" x="5599113" y="5846763"/>
          <p14:tracePt t="29988" x="5538788" y="5788025"/>
          <p14:tracePt t="29993" x="5497513" y="5710238"/>
          <p14:tracePt t="30005" x="5472113" y="5583238"/>
          <p14:tracePt t="30007" x="5462588" y="5438775"/>
          <p14:tracePt t="30022" x="5462588" y="5294313"/>
          <p14:tracePt t="30027" x="5462588" y="5157788"/>
          <p14:tracePt t="30037" x="5480050" y="5038725"/>
          <p14:tracePt t="30042" x="5487988" y="4929188"/>
          <p14:tracePt t="30054" x="5487988" y="4843463"/>
          <p14:tracePt t="30058" x="5437188" y="4741863"/>
          <p14:tracePt t="30070" x="5343525" y="4630738"/>
          <p14:tracePt t="30073" x="5199063" y="4513263"/>
          <p14:tracePt t="30090" x="4894263" y="4275138"/>
          <p14:tracePt t="30106" x="4706938" y="4105275"/>
          <p14:tracePt t="30118" x="4664075" y="4052888"/>
          <p14:tracePt t="30121" x="4646613" y="4019550"/>
          <p14:tracePt t="30132" x="4646613" y="4002088"/>
          <p14:tracePt t="30136" x="4646613" y="3986213"/>
          <p14:tracePt t="30154" x="4621213" y="3976688"/>
          <p14:tracePt t="30165" x="4595813" y="3968750"/>
          <p14:tracePt t="30169" x="4579938" y="3960813"/>
          <p14:tracePt t="30181" x="4554538" y="3960813"/>
          <p14:tracePt t="30187" x="4519613" y="3951288"/>
          <p14:tracePt t="30197" x="4494213" y="3951288"/>
          <p14:tracePt t="30204" x="4476750" y="3968750"/>
          <p14:tracePt t="30213" x="4435475" y="3986213"/>
          <p14:tracePt t="30216" x="4410075" y="3986213"/>
          <p14:tracePt t="30235" x="4341813" y="3994150"/>
          <p14:tracePt t="30245" x="4273550" y="3994150"/>
          <p14:tracePt t="30249" x="4187825" y="3994150"/>
          <p14:tracePt t="30259" x="4078288" y="3994150"/>
          <p14:tracePt t="30263" x="3951288" y="3976688"/>
          <p14:tracePt t="30282" x="3662363" y="3908425"/>
          <p14:tracePt t="30294" x="3533775" y="3857625"/>
          <p14:tracePt t="30299" x="3424238" y="3798888"/>
          <p14:tracePt t="30312" x="3279775" y="3687763"/>
          <p14:tracePt t="30324" x="3244850" y="3636963"/>
          <p14:tracePt t="30327" x="3203575" y="3603625"/>
          <p14:tracePt t="30339" x="3160713" y="3552825"/>
          <p14:tracePt t="30343" x="3127375" y="3502025"/>
          <p14:tracePt t="30355" x="3067050" y="3433763"/>
          <p14:tracePt t="30359" x="3016250" y="3365500"/>
          <p14:tracePt t="30372" x="2955925" y="3289300"/>
          <p14:tracePt t="30377" x="2889250" y="3211513"/>
          <p14:tracePt t="30388" x="2838450" y="3144838"/>
          <p14:tracePt t="30392" x="2786063" y="3084513"/>
          <p14:tracePt t="30412" x="2701925" y="2982913"/>
          <p14:tracePt t="30424" x="2693988" y="2974975"/>
          <p14:tracePt t="30437" x="2684463" y="2965450"/>
          <p14:tracePt t="30490" x="2701925" y="2965450"/>
          <p14:tracePt t="30501" x="2727325" y="2957513"/>
          <p14:tracePt t="30506" x="2811463" y="2949575"/>
          <p14:tracePt t="30517" x="2930525" y="2949575"/>
          <p14:tracePt t="30523" x="3041650" y="2949575"/>
          <p14:tracePt t="30532" x="3186113" y="2974975"/>
          <p14:tracePt t="30538" x="3338513" y="3000375"/>
          <p14:tracePt t="30549" x="3482975" y="3016250"/>
          <p14:tracePt t="30554" x="3627438" y="3016250"/>
          <p14:tracePt t="30566" x="3756025" y="3008313"/>
          <p14:tracePt t="30573" x="3865563" y="2982913"/>
          <p14:tracePt t="30580" x="3959225" y="2957513"/>
          <p14:tracePt t="30587" x="4044950" y="2906713"/>
          <p14:tracePt t="30596" x="4111625" y="2881313"/>
          <p14:tracePt t="30603" x="4162425" y="2846388"/>
          <p14:tracePt t="30612" x="4197350" y="2820988"/>
          <p14:tracePt t="30616" x="4222750" y="2795588"/>
          <p14:tracePt t="30629" x="4240213" y="2762250"/>
          <p14:tracePt t="30632" x="4256088" y="2727325"/>
          <p14:tracePt t="30647" x="4291013" y="2625725"/>
          <p14:tracePt t="30660" x="4306888" y="2557463"/>
          <p14:tracePt t="30664" x="4316413" y="2481263"/>
          <p14:tracePt t="30677" x="4316413" y="2413000"/>
          <p14:tracePt t="30681" x="4316413" y="2328863"/>
          <p14:tracePt t="30694" x="4316413" y="2227263"/>
          <p14:tracePt t="30697" x="4316413" y="2124075"/>
          <p14:tracePt t="30709" x="4316413" y="2014538"/>
          <p14:tracePt t="30719" x="4298950" y="1911350"/>
          <p14:tracePt t="30724" x="4291013" y="1809750"/>
          <p14:tracePt t="30727" x="4265613" y="1708150"/>
          <p14:tracePt t="30739" x="4256088" y="1622425"/>
          <p14:tracePt t="30743" x="4240213" y="1563688"/>
          <p14:tracePt t="30755" x="4222750" y="1504950"/>
          <p14:tracePt t="30759" x="4222750" y="1462088"/>
          <p14:tracePt t="30772" x="4222750" y="1444625"/>
          <p14:tracePt t="30774" x="4222750" y="1436688"/>
          <p14:tracePt t="30853" x="4248150" y="1436688"/>
          <p14:tracePt t="30857" x="4298950" y="1452563"/>
          <p14:tracePt t="30869" x="4392613" y="1487488"/>
          <p14:tracePt t="30871" x="4468813" y="1512888"/>
          <p14:tracePt t="30883" x="4562475" y="1589088"/>
          <p14:tracePt t="30888" x="4638675" y="1708150"/>
          <p14:tracePt t="30906" x="4765675" y="2082800"/>
          <p14:tracePt t="30922" x="4808538" y="2600325"/>
          <p14:tracePt t="30932" x="4826000" y="2863850"/>
          <p14:tracePt t="30938" x="4826000" y="3127375"/>
          <p14:tracePt t="30952" x="4826000" y="3475038"/>
          <p14:tracePt t="30965" x="4826000" y="3560763"/>
          <p14:tracePt t="30970" x="4818063" y="3560763"/>
          <p14:tracePt t="31001" x="4818063" y="3552825"/>
          <p14:tracePt t="31012" x="4818063" y="3527425"/>
          <p14:tracePt t="31017" x="4808538" y="3441700"/>
          <p14:tracePt t="31029" x="4800600" y="3279775"/>
          <p14:tracePt t="31033" x="4783138" y="3025775"/>
          <p14:tracePt t="31044" x="4783138" y="2701925"/>
          <p14:tracePt t="31049" x="4765675" y="2243138"/>
          <p14:tracePt t="31060" x="4749800" y="1801813"/>
          <p14:tracePt t="31063" x="4724400" y="1308100"/>
          <p14:tracePt t="31077" x="4689475" y="841375"/>
          <p14:tracePt t="31081" x="4630738" y="365125"/>
          <p14:tracePt t="31321" x="6678613" y="773113"/>
          <p14:tracePt t="31334" x="6694488" y="1147763"/>
          <p14:tracePt t="31339" x="6694488" y="1470025"/>
          <p14:tracePt t="31355" x="6711950" y="2166938"/>
          <p14:tracePt t="31371" x="6745288" y="2922588"/>
          <p14:tracePt t="31383" x="6788150" y="3340100"/>
          <p14:tracePt t="31385" x="6805613" y="3722688"/>
          <p14:tracePt t="31399" x="6823075" y="4130675"/>
          <p14:tracePt t="31402" x="6838950" y="4452938"/>
          <p14:tracePt t="31419" x="6780213" y="5030788"/>
          <p14:tracePt t="31431" x="6729413" y="5200650"/>
          <p14:tracePt t="31435" x="6643688" y="5370513"/>
          <p14:tracePt t="31446" x="6550025" y="5472113"/>
          <p14:tracePt t="31450" x="6430963" y="5557838"/>
          <p14:tracePt t="31461" x="6311900" y="5626100"/>
          <p14:tracePt t="31468" x="6176963" y="5702300"/>
          <p14:tracePt t="31487" x="5930900" y="5813425"/>
          <p14:tracePt t="31496" x="5811838" y="5846763"/>
          <p14:tracePt t="31504" x="5700713" y="5880100"/>
          <p14:tracePt t="31515" x="5497513" y="5915025"/>
          <p14:tracePt t="31526" x="5429250" y="5915025"/>
          <p14:tracePt t="31530" x="5378450" y="5915025"/>
          <p14:tracePt t="31902" x="5403850" y="5864225"/>
          <p14:tracePt t="31906" x="5403850" y="5854700"/>
          <p14:tracePt t="31919" x="5522913" y="5616575"/>
          <p14:tracePt t="31922" x="5667375" y="5260975"/>
          <p14:tracePt t="31935" x="5837238" y="4716463"/>
          <p14:tracePt t="31938" x="5989638" y="4138613"/>
          <p14:tracePt t="31952" x="6108700" y="3603625"/>
          <p14:tracePt t="31956" x="6227763" y="3144838"/>
          <p14:tracePt t="31970" x="6372225" y="2549525"/>
          <p14:tracePt t="31981" x="6389688" y="2430463"/>
          <p14:tracePt t="31986" x="6405563" y="2354263"/>
          <p14:tracePt t="32006" x="6405563" y="2336800"/>
          <p14:tracePt t="33274" x="6372225" y="2371725"/>
          <p14:tracePt t="33278" x="6364288" y="2379663"/>
          <p14:tracePt t="33288" x="6227763" y="2524125"/>
          <p14:tracePt t="33293" x="6057900" y="2711450"/>
          <p14:tracePt t="33304" x="5649913" y="3016250"/>
          <p14:tracePt t="33307" x="5191125" y="3314700"/>
          <p14:tracePt t="33320" x="4656138" y="3568700"/>
          <p14:tracePt t="33323" x="4137025" y="3756025"/>
          <p14:tracePt t="33336" x="3644900" y="3900488"/>
          <p14:tracePt t="33340" x="3194050" y="3976688"/>
          <p14:tracePt t="33353" x="2863850" y="4011613"/>
          <p14:tracePt t="33357" x="2616200" y="4044950"/>
          <p14:tracePt t="33370" x="2463800" y="4052888"/>
          <p14:tracePt t="33372" x="2379663" y="4052888"/>
          <p14:tracePt t="33385" x="2370138" y="4052888"/>
          <p14:tracePt t="33433" x="2387600" y="4044950"/>
          <p14:tracePt t="33437" x="2420938" y="4019550"/>
          <p14:tracePt t="33449" x="2446338" y="4002088"/>
          <p14:tracePt t="33455" x="2481263" y="3976688"/>
          <p14:tracePt t="33468" x="2582863" y="3892550"/>
          <p14:tracePt t="33481" x="2633663" y="3849688"/>
          <p14:tracePt t="33486" x="2684463" y="3824288"/>
          <p14:tracePt t="33496" x="2719388" y="3790950"/>
          <p14:tracePt t="33502" x="2770188" y="3773488"/>
          <p14:tracePt t="33511" x="2778125" y="3756025"/>
          <p14:tracePt t="33516" x="2786063" y="3756025"/>
          <p14:tracePt t="33535" x="2795588" y="3756025"/>
          <p14:tracePt t="33947" x="2811463" y="3738563"/>
          <p14:tracePt t="33951" x="2820988" y="3730625"/>
          <p14:tracePt t="33963" x="2854325" y="3705225"/>
          <p14:tracePt t="33968" x="2897188" y="3671888"/>
          <p14:tracePt t="33978" x="2940050" y="3636963"/>
          <p14:tracePt t="33985" x="2947988" y="3629025"/>
          <p14:tracePt t="34042" x="2965450" y="3629025"/>
          <p14:tracePt t="34047" x="2973388" y="3629025"/>
          <p14:tracePt t="34059" x="2998788" y="3629025"/>
          <p14:tracePt t="34062" x="3033713" y="3629025"/>
          <p14:tracePt t="34075" x="3092450" y="3629025"/>
          <p14:tracePt t="34077" x="3219450" y="3636963"/>
          <p14:tracePt t="34090" x="3398838" y="3654425"/>
          <p14:tracePt t="34094" x="3611563" y="3671888"/>
          <p14:tracePt t="34105" x="3832225" y="3697288"/>
          <p14:tracePt t="34109" x="4070350" y="3713163"/>
          <p14:tracePt t="34123" x="4240213" y="3713163"/>
          <p14:tracePt t="34136" x="4418013" y="3713163"/>
          <p14:tracePt t="34139" x="4595813" y="3713163"/>
          <p14:tracePt t="34142" x="4749800" y="3705225"/>
          <p14:tracePt t="34154" x="4894263" y="3697288"/>
          <p14:tracePt t="34158" x="5003800" y="3687763"/>
          <p14:tracePt t="34170" x="5089525" y="3671888"/>
          <p14:tracePt t="34173" x="5097463" y="3671888"/>
          <p14:tracePt t="34187" x="5106988" y="3662363"/>
          <p14:tracePt t="34352" x="5097463" y="3662363"/>
          <p14:tracePt t="34363" x="5080000" y="3662363"/>
          <p14:tracePt t="34369" x="5013325" y="3697288"/>
          <p14:tracePt t="34379" x="4894263" y="3730625"/>
          <p14:tracePt t="34384" x="4732338" y="3756025"/>
          <p14:tracePt t="34396" x="4519613" y="3781425"/>
          <p14:tracePt t="34402" x="4273550" y="3798888"/>
          <p14:tracePt t="34411" x="4035425" y="3816350"/>
          <p14:tracePt t="34415" x="3832225" y="3816350"/>
          <p14:tracePt t="34428" x="3662363" y="3816350"/>
          <p14:tracePt t="34430" x="3533775" y="3806825"/>
          <p14:tracePt t="34441" x="3414713" y="3806825"/>
          <p14:tracePt t="34446" x="3348038" y="3806825"/>
          <p14:tracePt t="34459" x="3330575" y="3806825"/>
          <p14:tracePt t="34511" x="3355975" y="3806825"/>
          <p14:tracePt t="34523" x="3414713" y="3806825"/>
          <p14:tracePt t="34528" x="3533775" y="3806825"/>
          <p14:tracePt t="34539" x="3703638" y="3806825"/>
          <p14:tracePt t="34542" x="3908425" y="3806825"/>
          <p14:tracePt t="34554" x="4171950" y="3806825"/>
          <p14:tracePt t="34558" x="4460875" y="3806825"/>
          <p14:tracePt t="34570" x="4775200" y="3806825"/>
          <p14:tracePt t="34574" x="5064125" y="3806825"/>
          <p14:tracePt t="34585" x="5353050" y="3806825"/>
          <p14:tracePt t="34590" x="5616575" y="3806825"/>
          <p14:tracePt t="34603" x="5880100" y="3816350"/>
          <p14:tracePt t="34606" x="6065838" y="3832225"/>
          <p14:tracePt t="34620" x="6219825" y="3841750"/>
          <p14:tracePt t="34623" x="6364288" y="3867150"/>
          <p14:tracePt t="34633" x="6473825" y="3875088"/>
          <p14:tracePt t="34637" x="6567488" y="3892550"/>
          <p14:tracePt t="34657" x="6626225" y="3900488"/>
          <p14:tracePt t="34714" x="6635750" y="3900488"/>
          <p14:tracePt t="34735" x="6729413" y="3857625"/>
          <p14:tracePt t="34747" x="6805613" y="3832225"/>
          <p14:tracePt t="34751" x="6889750" y="3798888"/>
          <p14:tracePt t="34762" x="6992938" y="3763963"/>
          <p14:tracePt t="34771" x="7102475" y="3713163"/>
          <p14:tracePt t="34777" x="7204075" y="3679825"/>
          <p14:tracePt t="34781" x="7315200" y="3646488"/>
          <p14:tracePt t="34796" x="7416800" y="3619500"/>
          <p14:tracePt t="34801" x="7518400" y="3611563"/>
          <p14:tracePt t="34810" x="7604125" y="3603625"/>
          <p14:tracePt t="34817" x="7680325" y="3603625"/>
          <p14:tracePt t="34826" x="7723188" y="3603625"/>
          <p14:tracePt t="34830" x="7740650" y="3603625"/>
          <p14:tracePt t="34842" x="7748588" y="3603625"/>
          <p14:tracePt t="34846" x="7756525" y="3603625"/>
          <p14:tracePt t="35421" x="7756525" y="3586163"/>
          <p14:tracePt t="35436" x="7756525" y="3527425"/>
          <p14:tracePt t="35441" x="7756525" y="3441700"/>
          <p14:tracePt t="35452" x="7756525" y="3271838"/>
          <p14:tracePt t="35456" x="7748588" y="3109913"/>
          <p14:tracePt t="35469" x="7748588" y="2974975"/>
          <p14:tracePt t="35472" x="7748588" y="2846388"/>
          <p14:tracePt t="35485" x="7748588" y="2744788"/>
          <p14:tracePt t="35488" x="7748588" y="2676525"/>
          <p14:tracePt t="35500" x="7748588" y="2633663"/>
          <p14:tracePt t="35504" x="7748588" y="2617788"/>
          <p14:tracePt t="36834" x="7723188" y="2608263"/>
          <p14:tracePt t="36847" x="7672388" y="2600325"/>
          <p14:tracePt t="36854" x="7612063" y="2592388"/>
          <p14:tracePt t="36863" x="7485063" y="2566988"/>
          <p14:tracePt t="36868" x="7358063" y="2549525"/>
          <p14:tracePt t="36881" x="7229475" y="2532063"/>
          <p14:tracePt t="36884" x="7119938" y="2524125"/>
          <p14:tracePt t="36895" x="7034213" y="2524125"/>
          <p14:tracePt t="36898" x="6958013" y="2524125"/>
          <p14:tracePt t="36911" x="6889750" y="2524125"/>
          <p14:tracePt t="36916" x="6813550" y="2516188"/>
          <p14:tracePt t="36926" x="6745288" y="2498725"/>
          <p14:tracePt t="36932" x="6669088" y="2489200"/>
          <p14:tracePt t="36943" x="6584950" y="2473325"/>
          <p14:tracePt t="36946" x="6483350" y="2447925"/>
          <p14:tracePt t="36959" x="6364288" y="2413000"/>
          <p14:tracePt t="36963" x="6235700" y="2379663"/>
          <p14:tracePt t="36978" x="5964238" y="2328863"/>
          <p14:tracePt t="36990" x="5862638" y="2311400"/>
          <p14:tracePt t="36994" x="5786438" y="2286000"/>
          <p14:tracePt t="37007" x="5726113" y="2268538"/>
          <p14:tracePt t="37010" x="5692775" y="2252663"/>
          <p14:tracePt t="37022" x="5683250" y="2252663"/>
          <p14:tracePt t="37025" x="5675313" y="2252663"/>
          <p14:tracePt t="40791" x="5683250" y="2235200"/>
          <p14:tracePt t="40795" x="5692775" y="2227263"/>
          <p14:tracePt t="40807" x="5708650" y="2217738"/>
          <p14:tracePt t="40810" x="5743575" y="2200275"/>
          <p14:tracePt t="40820" x="5811838" y="2141538"/>
          <p14:tracePt t="40824" x="5913438" y="2055813"/>
          <p14:tracePt t="40837" x="6024563" y="1954213"/>
          <p14:tracePt t="40840" x="6100763" y="1819275"/>
          <p14:tracePt t="40854" x="6151563" y="1665288"/>
          <p14:tracePt t="40859" x="6151563" y="1495425"/>
          <p14:tracePt t="40871" x="6108700" y="1266825"/>
          <p14:tracePt t="40874" x="6015038" y="1003300"/>
          <p14:tracePt t="40897" x="5632450" y="527050"/>
          <p14:tracePt t="40903" x="5368925" y="331788"/>
          <p14:tracePt t="40906" x="5072063" y="187325"/>
          <p14:tracePt t="40917" x="4749800" y="101600"/>
          <p14:tracePt t="40922" x="4418013" y="42863"/>
          <p14:tracePt t="40933" x="4103688" y="42863"/>
          <p14:tracePt t="40937" x="3771900" y="68263"/>
          <p14:tracePt t="40950" x="3457575" y="161925"/>
          <p14:tracePt t="40953" x="3178175" y="296863"/>
          <p14:tracePt t="40968" x="2973388" y="441325"/>
          <p14:tracePt t="40971" x="2820988" y="620713"/>
          <p14:tracePt t="40984" x="2735263" y="815975"/>
          <p14:tracePt t="40989" x="2693988" y="1011238"/>
          <p14:tracePt t="41004" x="2760663" y="1333500"/>
          <p14:tracePt t="41015" x="2922588" y="1546225"/>
          <p14:tracePt t="41019" x="3194050" y="1784350"/>
          <p14:tracePt t="41031" x="3525838" y="1971675"/>
          <p14:tracePt t="41035" x="4044950" y="2116138"/>
          <p14:tracePt t="41052" x="5191125" y="2260600"/>
          <p14:tracePt t="41068" x="6270625" y="2243138"/>
          <p14:tracePt t="41084" x="6983413" y="2065338"/>
          <p14:tracePt t="41100" x="7196138" y="1895475"/>
          <p14:tracePt t="41114" x="7229475" y="1819275"/>
          <p14:tracePt t="41116" x="7229475" y="1733550"/>
          <p14:tracePt t="41134" x="7043738" y="1530350"/>
          <p14:tracePt t="41151" x="6653213" y="1300163"/>
          <p14:tracePt t="41166" x="6270625" y="1189038"/>
          <p14:tracePt t="41177" x="6142038" y="1163638"/>
          <p14:tracePt t="41182" x="6032500" y="1163638"/>
          <p14:tracePt t="41192" x="5956300" y="1181100"/>
          <p14:tracePt t="41197" x="5905500" y="1206500"/>
          <p14:tracePt t="41209" x="5880100" y="1231900"/>
          <p14:tracePt t="41215" x="5862638" y="1257300"/>
          <p14:tracePt t="41227" x="5837238" y="1325563"/>
          <p14:tracePt t="41240" x="5837238" y="1360488"/>
          <p14:tracePt t="41243" x="5837238" y="1385888"/>
          <p14:tracePt t="41259" x="5837238" y="1419225"/>
          <p14:tracePt t="41262" x="5837238" y="1462088"/>
          <p14:tracePt t="41274" x="5853113" y="1512888"/>
          <p14:tracePt t="41277" x="5870575" y="1571625"/>
          <p14:tracePt t="41289" x="5895975" y="1716088"/>
          <p14:tracePt t="41294" x="5921375" y="1895475"/>
          <p14:tracePt t="41305" x="5938838" y="2159000"/>
          <p14:tracePt t="41308" x="5938838" y="2397125"/>
          <p14:tracePt t="41319" x="5938838" y="2686050"/>
          <p14:tracePt t="41323" x="5913438" y="2957513"/>
          <p14:tracePt t="41337" x="5880100" y="3228975"/>
          <p14:tracePt t="41341" x="5853113" y="3416300"/>
          <p14:tracePt t="41353" x="5811838" y="3586163"/>
          <p14:tracePt t="41358" x="5768975" y="3705225"/>
          <p14:tracePt t="41368" x="5718175" y="3806825"/>
          <p14:tracePt t="41372" x="5675313" y="3875088"/>
          <p14:tracePt t="41384" x="5649913" y="3908425"/>
          <p14:tracePt t="41388" x="5641975" y="3908425"/>
          <p14:tracePt t="41417" x="5632450" y="3908425"/>
          <p14:tracePt t="41422" x="5607050" y="3908425"/>
          <p14:tracePt t="41433" x="5565775" y="3857625"/>
          <p14:tracePt t="41436" x="5538788" y="3824288"/>
          <p14:tracePt t="41449" x="5480050" y="3773488"/>
          <p14:tracePt t="41452" x="5421313" y="3713163"/>
          <p14:tracePt t="41466" x="5335588" y="3646488"/>
          <p14:tracePt t="41468" x="5249863" y="3578225"/>
          <p14:tracePt t="41485" x="5038725" y="3416300"/>
          <p14:tracePt t="41497" x="4894263" y="3322638"/>
          <p14:tracePt t="41501" x="4699000" y="3203575"/>
          <p14:tracePt t="41514" x="4529138" y="3101975"/>
          <p14:tracePt t="41518" x="4359275" y="2990850"/>
          <p14:tracePt t="41533" x="4129088" y="2830513"/>
          <p14:tracePt t="41550" x="4052888" y="2778125"/>
          <p14:tracePt t="41561" x="4052888" y="2770188"/>
          <p14:tracePt t="41565" x="4052888" y="2762250"/>
          <p14:tracePt t="41577" x="4052888" y="2752725"/>
          <p14:tracePt t="41583" x="4078288" y="2736850"/>
          <p14:tracePt t="41593" x="4137025" y="2701925"/>
          <p14:tracePt t="41597" x="4240213" y="2660650"/>
          <p14:tracePt t="41609" x="4341813" y="2625725"/>
          <p14:tracePt t="41613" x="4486275" y="2600325"/>
          <p14:tracePt t="41625" x="4638675" y="2592388"/>
          <p14:tracePt t="41632" x="4859338" y="2592388"/>
          <p14:tracePt t="41640" x="5072063" y="2625725"/>
          <p14:tracePt t="41646" x="5386388" y="2693988"/>
          <p14:tracePt t="41657" x="5683250" y="2795588"/>
          <p14:tracePt t="41660" x="5905500" y="2906713"/>
          <p14:tracePt t="41673" x="6100763" y="3033713"/>
          <p14:tracePt t="41677" x="6194425" y="3109913"/>
          <p14:tracePt t="41689" x="6261100" y="3203575"/>
          <p14:tracePt t="41692" x="6303963" y="3279775"/>
          <p14:tracePt t="41704" x="6329363" y="3365500"/>
          <p14:tracePt t="41708" x="6338888" y="3459163"/>
          <p14:tracePt t="41719" x="6329363" y="3560763"/>
          <p14:tracePt t="41723" x="6278563" y="3662363"/>
          <p14:tracePt t="41736" x="6210300" y="3798888"/>
          <p14:tracePt t="41740" x="6134100" y="3917950"/>
          <p14:tracePt t="41753" x="6040438" y="4070350"/>
          <p14:tracePt t="41756" x="5972175" y="4206875"/>
          <p14:tracePt t="41768" x="5895975" y="4351338"/>
          <p14:tracePt t="41772" x="5837238" y="4452938"/>
          <p14:tracePt t="41784" x="5776913" y="4554538"/>
          <p14:tracePt t="41788" x="5708650" y="4648200"/>
          <p14:tracePt t="41800" x="5641975" y="4724400"/>
          <p14:tracePt t="41805" x="5591175" y="4792663"/>
          <p14:tracePt t="41818" x="5538788" y="4835525"/>
          <p14:tracePt t="41825" x="5487988" y="4878388"/>
          <p14:tracePt t="41832" x="5437188" y="4903788"/>
          <p14:tracePt t="41834" x="5386388" y="4911725"/>
          <p14:tracePt t="41847" x="5302250" y="4911725"/>
          <p14:tracePt t="41850" x="5199063" y="4860925"/>
          <p14:tracePt t="41865" x="5080000" y="4792663"/>
          <p14:tracePt t="41867" x="4919663" y="4691063"/>
          <p14:tracePt t="41883" x="4605338" y="4419600"/>
          <p14:tracePt t="41898" x="4486275" y="4283075"/>
          <p14:tracePt t="41901" x="4384675" y="4156075"/>
          <p14:tracePt t="41916" x="4298950" y="3968750"/>
          <p14:tracePt t="41931" x="4273550" y="3900488"/>
          <p14:tracePt t="41934" x="4265613" y="3875088"/>
          <p14:tracePt t="41944" x="4265613" y="3841750"/>
          <p14:tracePt t="41948" x="4291013" y="3798888"/>
          <p14:tracePt t="41960" x="4324350" y="3763963"/>
          <p14:tracePt t="41965" x="4359275" y="3722688"/>
          <p14:tracePt t="41977" x="4400550" y="3687763"/>
          <p14:tracePt t="41984" x="4451350" y="3646488"/>
          <p14:tracePt t="41991" x="4503738" y="3594100"/>
          <p14:tracePt t="41997" x="4554538" y="3543300"/>
          <p14:tracePt t="42007" x="4595813" y="3502025"/>
          <p14:tracePt t="42014" x="4595813" y="3492500"/>
          <p14:tracePt t="42024" x="4595813" y="3484563"/>
          <p14:tracePt t="42028" x="4595813" y="3467100"/>
          <p14:tracePt t="42040" x="4595813" y="3459163"/>
          <p14:tracePt t="42043" x="4595813" y="3433763"/>
          <p14:tracePt t="42058" x="4587875" y="3408363"/>
          <p14:tracePt t="42061" x="4587875" y="3390900"/>
          <p14:tracePt t="42072" x="4570413" y="3355975"/>
          <p14:tracePt t="42076" x="4562475" y="3348038"/>
          <p14:tracePt t="42088" x="4562475" y="3340100"/>
          <p14:tracePt t="42091" x="4554538" y="3340100"/>
          <p14:tracePt t="45353" x="4562475" y="3305175"/>
          <p14:tracePt t="45357" x="4570413" y="3297238"/>
          <p14:tracePt t="45368" x="4595813" y="3238500"/>
          <p14:tracePt t="45373" x="4613275" y="3178175"/>
          <p14:tracePt t="45384" x="4621213" y="3127375"/>
          <p14:tracePt t="45388" x="4630738" y="3084513"/>
          <p14:tracePt t="45400" x="4646613" y="3051175"/>
          <p14:tracePt t="45404" x="4673600" y="3000375"/>
          <p14:tracePt t="45415" x="4689475" y="2949575"/>
          <p14:tracePt t="45419" x="4706938" y="2889250"/>
          <p14:tracePt t="45432" x="4714875" y="2846388"/>
          <p14:tracePt t="45435" x="4724400" y="2795588"/>
          <p14:tracePt t="45447" x="4724400" y="2752725"/>
          <p14:tracePt t="45451" x="4724400" y="2711450"/>
          <p14:tracePt t="45463" x="4724400" y="2668588"/>
          <p14:tracePt t="45467" x="4724400" y="2625725"/>
          <p14:tracePt t="45479" x="4724400" y="2592388"/>
          <p14:tracePt t="45483" x="4724400" y="2574925"/>
          <p14:tracePt t="45496" x="4724400" y="2566988"/>
          <p14:tracePt t="45499" x="4724400" y="2549525"/>
          <p14:tracePt t="45512" x="4740275" y="2524125"/>
          <p14:tracePt t="45515" x="4749800" y="2516188"/>
          <p14:tracePt t="45527" x="4765675" y="2498725"/>
          <p14:tracePt t="45531" x="4783138" y="2473325"/>
          <p14:tracePt t="45545" x="4800600" y="2447925"/>
          <p14:tracePt t="45547" x="4800600" y="2438400"/>
          <p14:tracePt t="45562" x="4818063" y="2413000"/>
          <p14:tracePt t="45565" x="4826000" y="2405063"/>
          <p14:tracePt t="45641" x="4826000" y="2387600"/>
          <p14:tracePt t="45646" x="4826000" y="2354263"/>
          <p14:tracePt t="45657" x="4826000" y="2311400"/>
          <p14:tracePt t="45662" x="4826000" y="2278063"/>
          <p14:tracePt t="45672" x="4826000" y="2235200"/>
          <p14:tracePt t="45679" x="4826000" y="2209800"/>
          <p14:tracePt t="45687" x="4826000" y="2184400"/>
          <p14:tracePt t="45693" x="4826000" y="2166938"/>
          <p14:tracePt t="45703" x="4826000" y="2141538"/>
          <p14:tracePt t="45708" x="4826000" y="2133600"/>
          <p14:tracePt t="45720" x="4826000" y="2116138"/>
          <p14:tracePt t="45735" x="4826000" y="2108200"/>
          <p14:tracePt t="45739" x="4833938" y="2090738"/>
          <p14:tracePt t="45751" x="4833938" y="2082800"/>
          <p14:tracePt t="45755" x="4851400" y="2073275"/>
          <p14:tracePt t="45768" x="4868863" y="2047875"/>
          <p14:tracePt t="45772" x="4884738" y="2039938"/>
          <p14:tracePt t="45784" x="4884738" y="2030413"/>
          <p14:tracePt t="48299" x="4868863" y="2030413"/>
          <p14:tracePt t="48311" x="4851400" y="2030413"/>
          <p14:tracePt t="48316" x="4833938" y="2047875"/>
          <p14:tracePt t="48327" x="4791075" y="2055813"/>
          <p14:tracePt t="48330" x="4757738" y="2082800"/>
          <p14:tracePt t="48346" x="4673600" y="2124075"/>
          <p14:tracePt t="48360" x="4646613" y="2124075"/>
          <p14:tracePt t="48363" x="4630738" y="2133600"/>
          <p14:tracePt t="48380" x="4621213" y="2133600"/>
          <p14:tracePt t="48391" x="4613275" y="2133600"/>
          <p14:tracePt t="48454" x="4630738" y="2133600"/>
          <p14:tracePt t="48460" x="4656138" y="2116138"/>
          <p14:tracePt t="48471" x="4706938" y="2082800"/>
          <p14:tracePt t="48477" x="4783138" y="2030413"/>
          <p14:tracePt t="48486" x="4868863" y="1979613"/>
          <p14:tracePt t="48491" x="4962525" y="1928813"/>
          <p14:tracePt t="48503" x="5054600" y="1885950"/>
          <p14:tracePt t="48506" x="5132388" y="1844675"/>
          <p14:tracePt t="48520" x="5183188" y="1809750"/>
          <p14:tracePt t="48523" x="5216525" y="1793875"/>
          <p14:tracePt t="48535" x="5224463" y="1776413"/>
          <p14:tracePt t="48537" x="5233988" y="1776413"/>
          <p14:tracePt t="48551" x="5249863" y="1766888"/>
          <p14:tracePt t="48554" x="5249863" y="1758950"/>
          <p14:tracePt t="48567" x="5259388" y="1758950"/>
          <p14:tracePt t="49476" x="5259388" y="1766888"/>
          <p14:tracePt t="49480" x="5259388" y="1776413"/>
          <p14:tracePt t="49484" x="5259388" y="1784350"/>
          <p14:tracePt t="49488" x="5259388" y="1835150"/>
          <p14:tracePt t="49491" x="5249863" y="1895475"/>
          <p14:tracePt t="49503" x="5216525" y="2022475"/>
          <p14:tracePt t="49509" x="5183188" y="2141538"/>
          <p14:tracePt t="49520" x="5148263" y="2252663"/>
          <p14:tracePt t="49526" x="5114925" y="2354263"/>
          <p14:tracePt t="49537" x="5080000" y="2455863"/>
          <p14:tracePt t="49543" x="5046663" y="2549525"/>
          <p14:tracePt t="49554" x="5021263" y="2608263"/>
          <p14:tracePt t="49559" x="5013325" y="2643188"/>
          <p14:tracePt t="49570" x="5003800" y="2660650"/>
          <p14:tracePt t="49792" x="5003800" y="2668588"/>
          <p14:tracePt t="49813" x="4987925" y="2686050"/>
          <p14:tracePt t="49953" x="4970463" y="2701925"/>
          <p14:tracePt t="49963" x="4945063" y="2727325"/>
          <p14:tracePt t="49973" x="4935538" y="2752725"/>
          <p14:tracePt t="49984" x="4927600" y="2770188"/>
          <p14:tracePt t="50100" x="4935538" y="2770188"/>
          <p14:tracePt t="50112" x="4978400" y="2744788"/>
          <p14:tracePt t="50117" x="5013325" y="2727325"/>
          <p14:tracePt t="50128" x="5038725" y="2719388"/>
          <p14:tracePt t="50133" x="5072063" y="2701925"/>
          <p14:tracePt t="50146" x="5106988" y="2693988"/>
          <p14:tracePt t="50150" x="5122863" y="2686050"/>
          <p14:tracePt t="50163" x="5122863" y="2676525"/>
          <p14:tracePt t="50213" x="5089525" y="2660650"/>
          <p14:tracePt t="50229" x="5013325" y="2643188"/>
          <p14:tracePt t="50244" x="4953000" y="2633663"/>
          <p14:tracePt t="50257" x="4935538" y="2651125"/>
          <p14:tracePt t="50260" x="4910138" y="2668588"/>
          <p14:tracePt t="50278" x="4876800" y="2693988"/>
          <p14:tracePt t="50289" x="4868863" y="2711450"/>
          <p14:tracePt t="50295" x="4868863" y="2744788"/>
          <p14:tracePt t="50304" x="4876800" y="2770188"/>
          <p14:tracePt t="50309" x="4902200" y="2813050"/>
          <p14:tracePt t="50321" x="4945063" y="2838450"/>
          <p14:tracePt t="50326" x="4987925" y="2846388"/>
          <p14:tracePt t="50338" x="5013325" y="2846388"/>
          <p14:tracePt t="50344" x="5054600" y="2846388"/>
          <p14:tracePt t="50353" x="5097463" y="2846388"/>
          <p14:tracePt t="50357" x="5140325" y="2846388"/>
          <p14:tracePt t="50370" x="5173663" y="2846388"/>
          <p14:tracePt t="50373" x="5183188" y="2846388"/>
          <p14:tracePt t="50384" x="5183188" y="2838450"/>
          <p14:tracePt t="50389" x="5183188" y="2830513"/>
          <p14:tracePt t="50407" x="5183188" y="2795588"/>
          <p14:tracePt t="50419" x="5173663" y="2752725"/>
          <p14:tracePt t="50422" x="5148263" y="2719388"/>
          <p14:tracePt t="50434" x="5089525" y="2676525"/>
          <p14:tracePt t="50438" x="5021263" y="2643188"/>
          <p14:tracePt t="50450" x="4945063" y="2617788"/>
          <p14:tracePt t="50453" x="4884738" y="2600325"/>
          <p14:tracePt t="50466" x="4826000" y="2592388"/>
          <p14:tracePt t="50470" x="4783138" y="2592388"/>
          <p14:tracePt t="50482" x="4749800" y="2600325"/>
          <p14:tracePt t="50486" x="4732338" y="2617788"/>
          <p14:tracePt t="50498" x="4706938" y="2651125"/>
          <p14:tracePt t="50502" x="4699000" y="2686050"/>
          <p14:tracePt t="50513" x="4699000" y="2701925"/>
          <p14:tracePt t="50518" x="4699000" y="2736850"/>
          <p14:tracePt t="50531" x="4699000" y="2770188"/>
          <p14:tracePt t="50535" x="4699000" y="2787650"/>
          <p14:tracePt t="50547" x="4706938" y="2795588"/>
          <p14:tracePt t="50550" x="4714875" y="2795588"/>
          <p14:tracePt t="50578" x="4732338" y="2795588"/>
          <p14:tracePt t="50594" x="4757738" y="2787650"/>
          <p14:tracePt t="50598" x="4783138" y="2770188"/>
          <p14:tracePt t="50611" x="4791075" y="2752725"/>
          <p14:tracePt t="50613" x="4800600" y="2752725"/>
          <p14:tracePt t="50694" x="4775200" y="2752725"/>
          <p14:tracePt t="50705" x="4714875" y="2805113"/>
          <p14:tracePt t="50709" x="4605338" y="2897188"/>
          <p14:tracePt t="50723" x="4460875" y="3033713"/>
          <p14:tracePt t="50725" x="4240213" y="3254375"/>
          <p14:tracePt t="50744" x="3576638" y="3832225"/>
          <p14:tracePt t="50755" x="3203575" y="4138613"/>
          <p14:tracePt t="50759" x="2735263" y="4478338"/>
          <p14:tracePt t="50771" x="2336800" y="4733925"/>
          <p14:tracePt t="50775" x="1936750" y="4972050"/>
          <p14:tracePt t="50787" x="1606550" y="5141913"/>
          <p14:tracePt t="50793" x="1358900" y="5260975"/>
          <p14:tracePt t="50806" x="1104900" y="5337175"/>
          <p14:tracePt t="50822" x="985838" y="5370513"/>
          <p14:tracePt t="50834" x="950913" y="5370513"/>
          <p14:tracePt t="50837" x="935038" y="5370513"/>
          <p14:tracePt t="50851" x="917575" y="5362575"/>
          <p14:tracePt t="50855" x="900113" y="5353050"/>
          <p14:tracePt t="50868" x="892175" y="5353050"/>
          <p14:tracePt t="50871" x="884238" y="5337175"/>
          <p14:tracePt t="50887" x="884238" y="5311775"/>
          <p14:tracePt t="50897" x="884238" y="5268913"/>
          <p14:tracePt t="50901" x="884238" y="5208588"/>
          <p14:tracePt t="50913" x="900113" y="5132388"/>
          <p14:tracePt t="50916" x="900113" y="5073650"/>
          <p14:tracePt t="50931" x="900113" y="5005388"/>
          <p14:tracePt t="50933" x="900113" y="4937125"/>
          <p14:tracePt t="50947" x="892175" y="4860925"/>
          <p14:tracePt t="50951" x="874713" y="4802188"/>
          <p14:tracePt t="50967" x="815975" y="4691063"/>
          <p14:tracePt t="50979" x="781050" y="4640263"/>
          <p14:tracePt t="50982" x="747713" y="4597400"/>
          <p14:tracePt t="50995" x="704850" y="4564063"/>
          <p14:tracePt t="50998" x="671513" y="4521200"/>
          <p14:tracePt t="51014" x="611188" y="4470400"/>
          <p14:tracePt t="51029" x="611188" y="4460875"/>
          <p14:tracePt t="51043" x="611188" y="4452938"/>
          <p14:tracePt t="51045" x="620713" y="4445000"/>
          <p14:tracePt t="51063" x="671513" y="4402138"/>
          <p14:tracePt t="51078" x="747713" y="4351338"/>
          <p14:tracePt t="51097" x="909638" y="4249738"/>
          <p14:tracePt t="51106" x="993775" y="4181475"/>
          <p14:tracePt t="51109" x="1079500" y="4121150"/>
          <p14:tracePt t="51123" x="1155700" y="4070350"/>
          <p14:tracePt t="51126" x="1249363" y="4002088"/>
          <p14:tracePt t="51140" x="1308100" y="3943350"/>
          <p14:tracePt t="51145" x="1376363" y="3892550"/>
          <p14:tracePt t="51155" x="1427163" y="3849688"/>
          <p14:tracePt t="51160" x="1462088" y="3806825"/>
          <p14:tracePt t="51169" x="1477963" y="3798888"/>
          <p14:tracePt t="51174" x="1487488" y="3781425"/>
          <p14:tracePt t="51188" x="1495425" y="3763963"/>
          <p14:tracePt t="51379" x="1495425" y="3738563"/>
          <p14:tracePt t="51383" x="1495425" y="3730625"/>
          <p14:tracePt t="51395" x="1495425" y="3713163"/>
          <p14:tracePt t="51398" x="1495425" y="3705225"/>
          <p14:tracePt t="51846" x="1462088" y="3697288"/>
          <p14:tracePt t="51859" x="1409700" y="3679825"/>
          <p14:tracePt t="51863" x="1358900" y="3662363"/>
          <p14:tracePt t="51878" x="1223963" y="3586163"/>
          <p14:tracePt t="51891" x="1173163" y="3552825"/>
          <p14:tracePt t="51896" x="1138238" y="3535363"/>
          <p14:tracePt t="51912" x="1120775" y="3527425"/>
          <p14:tracePt t="51920" x="1112838" y="3527425"/>
          <p14:tracePt t="52808" x="1112838" y="3517900"/>
          <p14:tracePt t="52821" x="1112838" y="3424238"/>
          <p14:tracePt t="52827" x="1112838" y="3297238"/>
          <p14:tracePt t="52836" x="1112838" y="3059113"/>
          <p14:tracePt t="52842" x="1112838" y="2795588"/>
          <p14:tracePt t="52854" x="1112838" y="2566988"/>
          <p14:tracePt t="52861" x="1095375" y="2354263"/>
          <p14:tracePt t="52873" x="1095375" y="2005013"/>
          <p14:tracePt t="52892" x="1095375" y="1690688"/>
          <p14:tracePt t="52899" x="1095375" y="1546225"/>
          <p14:tracePt t="52904" x="1104900" y="1419225"/>
          <p14:tracePt t="52917" x="1120775" y="1308100"/>
          <p14:tracePt t="52926" x="1147763" y="1189038"/>
          <p14:tracePt t="52932" x="1181100" y="1104900"/>
          <p14:tracePt t="52934" x="1223963" y="1019175"/>
          <p14:tracePt t="52947" x="1265238" y="960438"/>
          <p14:tracePt t="52950" x="1308100" y="909638"/>
          <p14:tracePt t="52964" x="1343025" y="866775"/>
          <p14:tracePt t="52967" x="1393825" y="833438"/>
          <p14:tracePt t="52981" x="1435100" y="798513"/>
          <p14:tracePt t="52985" x="1477963" y="781050"/>
          <p14:tracePt t="52997" x="1520825" y="765175"/>
          <p14:tracePt t="53000" x="1538288" y="755650"/>
          <p14:tracePt t="53012" x="1554163" y="747713"/>
          <p14:tracePt t="53016" x="1571625" y="739775"/>
          <p14:tracePt t="53750" x="1579563" y="765175"/>
          <p14:tracePt t="53765" x="1673225" y="874713"/>
          <p14:tracePt t="53775" x="1860550" y="1019175"/>
          <p14:tracePt t="53779" x="2124075" y="1216025"/>
          <p14:tracePt t="53790" x="2413000" y="1436688"/>
          <p14:tracePt t="53793" x="2735263" y="1657350"/>
          <p14:tracePt t="53811" x="3406775" y="2141538"/>
          <p14:tracePt t="53827" x="4103688" y="2660650"/>
          <p14:tracePt t="53839" x="4460875" y="2940050"/>
          <p14:tracePt t="53841" x="4859338" y="3195638"/>
          <p14:tracePt t="53861" x="5599113" y="3646488"/>
          <p14:tracePt t="53870" x="5905500" y="3806825"/>
          <p14:tracePt t="53876" x="6176963" y="3925888"/>
          <p14:tracePt t="53886" x="6389688" y="4002088"/>
          <p14:tracePt t="53893" x="6516688" y="4037013"/>
          <p14:tracePt t="53902" x="6618288" y="4052888"/>
          <p14:tracePt t="53907" x="6635750" y="4052888"/>
          <p14:tracePt t="53920" x="6618288" y="4052888"/>
          <p14:tracePt t="53930" x="6610350" y="4044950"/>
          <p14:tracePt t="53934" x="6592888" y="4037013"/>
          <p14:tracePt t="53936" x="6534150" y="4019550"/>
          <p14:tracePt t="53949" x="6430963" y="3986213"/>
          <p14:tracePt t="53952" x="6311900" y="3935413"/>
          <p14:tracePt t="53966" x="6176963" y="3867150"/>
          <p14:tracePt t="53971" x="6032500" y="3756025"/>
          <p14:tracePt t="53983" x="5880100" y="3646488"/>
          <p14:tracePt t="53987" x="5708650" y="3527425"/>
          <p14:tracePt t="53997" x="5565775" y="3441700"/>
          <p14:tracePt t="54001" x="5446713" y="3355975"/>
          <p14:tracePt t="54013" x="5327650" y="3279775"/>
          <p14:tracePt t="54018" x="5233988" y="3228975"/>
          <p14:tracePt t="54031" x="5157788" y="3160713"/>
          <p14:tracePt t="54034" x="5106988" y="3109913"/>
          <p14:tracePt t="54047" x="5072063" y="3067050"/>
          <p14:tracePt t="54050" x="5046663" y="3033713"/>
          <p14:tracePt t="54062" x="5021263" y="3000375"/>
          <p14:tracePt t="54066" x="5003800" y="2949575"/>
          <p14:tracePt t="54077" x="4970463" y="2897188"/>
          <p14:tracePt t="54082" x="4953000" y="2881313"/>
          <p14:tracePt t="54094" x="4927600" y="2855913"/>
          <p14:tracePt t="54098" x="4910138" y="2838450"/>
          <p14:tracePt t="54114" x="4843463" y="2787650"/>
          <p14:tracePt t="54126" x="4808538" y="2762250"/>
          <p14:tracePt t="54129" x="4757738" y="2736850"/>
          <p14:tracePt t="54143" x="4749800" y="2719388"/>
          <p14:tracePt t="54145" x="4724400" y="2701925"/>
          <p14:tracePt t="54159" x="4673600" y="2676525"/>
          <p14:tracePt t="54165" x="4656138" y="2651125"/>
          <p14:tracePt t="54175" x="4630738" y="2625725"/>
          <p14:tracePt t="54181" x="4621213" y="2617788"/>
          <p14:tracePt t="54260" x="4656138" y="2600325"/>
          <p14:tracePt t="54278" x="4689475" y="2574925"/>
          <p14:tracePt t="54292" x="4706938" y="2574925"/>
          <p14:tracePt t="54302" x="4714875" y="2574925"/>
          <p14:tracePt t="54308" x="4724400" y="2566988"/>
          <p14:tracePt t="54318" x="4732338" y="2566988"/>
          <p14:tracePt t="54339" x="4740275" y="2566988"/>
          <p14:tracePt t="54350" x="4749800" y="2566988"/>
          <p14:tracePt t="54366" x="4765675" y="2566988"/>
          <p14:tracePt t="54369" x="4818063" y="2592388"/>
          <p14:tracePt t="54384" x="4851400" y="2617788"/>
          <p14:tracePt t="54387" x="4876800" y="2633663"/>
          <p14:tracePt t="54399" x="4894263" y="2651125"/>
          <p14:tracePt t="54403" x="4919663" y="2676525"/>
          <p14:tracePt t="54413" x="4935538" y="2686050"/>
          <p14:tracePt t="54418" x="4953000" y="2711450"/>
          <p14:tracePt t="54435" x="4978400" y="2719388"/>
          <p14:tracePt t="54450" x="4995863" y="2727325"/>
          <p14:tracePt t="55665" x="5072063" y="2701925"/>
          <p14:tracePt t="55674" x="5259388" y="2651125"/>
          <p14:tracePt t="55678" x="5411788" y="2600325"/>
          <p14:tracePt t="55691" x="5522913" y="2566988"/>
          <p14:tracePt t="55694" x="5641975" y="2541588"/>
          <p14:tracePt t="55711" x="5827713" y="2516188"/>
          <p14:tracePt t="55727" x="5895975" y="2506663"/>
          <p14:tracePt t="55790" x="5888038" y="2506663"/>
          <p14:tracePt t="55803" x="5862638" y="2506663"/>
          <p14:tracePt t="55807" x="5853113" y="2506663"/>
          <p14:tracePt t="55818" x="5827713" y="2516188"/>
          <p14:tracePt t="55823" x="5819775" y="2524125"/>
          <p14:tracePt t="55840" x="5811838" y="2524125"/>
          <p14:tracePt t="55950" x="5802313" y="2524125"/>
          <p14:tracePt t="55960" x="5802313" y="2541588"/>
          <p14:tracePt t="55964" x="5802313" y="2549525"/>
          <p14:tracePt t="55994" x="5802313" y="2557463"/>
          <p14:tracePt t="56154" x="5811838" y="2557463"/>
          <p14:tracePt t="56158" x="5845175" y="2532063"/>
          <p14:tracePt t="56173" x="5895975" y="2506663"/>
          <p14:tracePt t="56179" x="5938838" y="2498725"/>
          <p14:tracePt t="56187" x="5964238" y="2498725"/>
          <p14:tracePt t="56191" x="5997575" y="2489200"/>
          <p14:tracePt t="56202" x="6007100" y="2489200"/>
          <p14:tracePt t="56208" x="6024563" y="2489200"/>
          <p14:tracePt t="56217" x="6049963" y="2498725"/>
          <p14:tracePt t="56223" x="6057900" y="2549525"/>
          <p14:tracePt t="56235" x="6065838" y="2566988"/>
          <p14:tracePt t="56241" x="6075363" y="2600325"/>
          <p14:tracePt t="56251" x="6083300" y="2651125"/>
          <p14:tracePt t="56258" x="6091238" y="2676525"/>
          <p14:tracePt t="56266" x="6091238" y="2701925"/>
          <p14:tracePt t="56273" x="6075363" y="2727325"/>
          <p14:tracePt t="56282" x="6049963" y="2752725"/>
          <p14:tracePt t="56287" x="6015038" y="2770188"/>
          <p14:tracePt t="56299" x="5981700" y="2778125"/>
          <p14:tracePt t="56304" x="5938838" y="2787650"/>
          <p14:tracePt t="56315" x="5895975" y="2787650"/>
          <p14:tracePt t="56319" x="5837238" y="2787650"/>
          <p14:tracePt t="56330" x="5768975" y="2762250"/>
          <p14:tracePt t="56334" x="5708650" y="2744788"/>
          <p14:tracePt t="56346" x="5657850" y="2719388"/>
          <p14:tracePt t="56350" x="5624513" y="2676525"/>
          <p14:tracePt t="56363" x="5607050" y="2625725"/>
          <p14:tracePt t="56367" x="5591175" y="2582863"/>
          <p14:tracePt t="56379" x="5581650" y="2549525"/>
          <p14:tracePt t="56383" x="5581650" y="2516188"/>
          <p14:tracePt t="56394" x="5591175" y="2481263"/>
          <p14:tracePt t="56399" x="5607050" y="2447925"/>
          <p14:tracePt t="56410" x="5632450" y="2422525"/>
          <p14:tracePt t="56413" x="5675313" y="2405063"/>
          <p14:tracePt t="56426" x="5708650" y="2387600"/>
          <p14:tracePt t="56430" x="5735638" y="2379663"/>
          <p14:tracePt t="56445" x="5802313" y="2371725"/>
          <p14:tracePt t="56462" x="5905500" y="2430463"/>
          <p14:tracePt t="56476" x="5956300" y="2481263"/>
          <p14:tracePt t="56479" x="5997575" y="2532063"/>
          <p14:tracePt t="56491" x="6024563" y="2582863"/>
          <p14:tracePt t="56495" x="6049963" y="2633663"/>
          <p14:tracePt t="56508" x="6049963" y="2676525"/>
          <p14:tracePt t="56513" x="6024563" y="2711450"/>
          <p14:tracePt t="56523" x="5989638" y="2744788"/>
          <p14:tracePt t="56527" x="5938838" y="2770188"/>
          <p14:tracePt t="56539" x="5880100" y="2795588"/>
          <p14:tracePt t="56542" x="5837238" y="2805113"/>
          <p14:tracePt t="56559" x="5718175" y="2805113"/>
          <p14:tracePt t="56577" x="5616575" y="2752725"/>
          <p14:tracePt t="56588" x="5565775" y="2701925"/>
          <p14:tracePt t="56591" x="5538788" y="2651125"/>
          <p14:tracePt t="56603" x="5513388" y="2600325"/>
          <p14:tracePt t="56607" x="5505450" y="2557463"/>
          <p14:tracePt t="56623" x="5538788" y="2430463"/>
          <p14:tracePt t="56635" x="5607050" y="2379663"/>
          <p14:tracePt t="56640" x="5708650" y="2344738"/>
          <p14:tracePt t="56654" x="5921375" y="2311400"/>
          <p14:tracePt t="56666" x="6032500" y="2311400"/>
          <p14:tracePt t="56671" x="6151563" y="2336800"/>
          <p14:tracePt t="56682" x="6227763" y="2379663"/>
          <p14:tracePt t="56686" x="6296025" y="2447925"/>
          <p14:tracePt t="56699" x="6338888" y="2524125"/>
          <p14:tracePt t="56703" x="6364288" y="2608263"/>
          <p14:tracePt t="56714" x="6364288" y="2693988"/>
          <p14:tracePt t="56718" x="6338888" y="2787650"/>
          <p14:tracePt t="56732" x="6278563" y="2855913"/>
          <p14:tracePt t="56735" x="6194425" y="2932113"/>
          <p14:tracePt t="56747" x="6083300" y="2990850"/>
          <p14:tracePt t="56750" x="5956300" y="3051175"/>
          <p14:tracePt t="56763" x="5837238" y="3084513"/>
          <p14:tracePt t="56767" x="5726113" y="3094038"/>
          <p14:tracePt t="56778" x="5624513" y="3094038"/>
          <p14:tracePt t="56782" x="5530850" y="3076575"/>
          <p14:tracePt t="56795" x="5472113" y="3051175"/>
          <p14:tracePt t="56798" x="5437188" y="3025775"/>
          <p14:tracePt t="56810" x="5429250" y="3008313"/>
          <p14:tracePt t="56814" x="5429250" y="3000375"/>
          <p14:tracePt t="56826" x="5429250" y="2982913"/>
          <p14:tracePt t="56831" x="5472113" y="2940050"/>
          <p14:tracePt t="56843" x="5497513" y="2932113"/>
          <p14:tracePt t="56846" x="5565775" y="2897188"/>
          <p14:tracePt t="56858" x="5641975" y="2863850"/>
          <p14:tracePt t="56862" x="5743575" y="2830513"/>
          <p14:tracePt t="56875" x="5845175" y="2820988"/>
          <p14:tracePt t="56878" x="5930900" y="2820988"/>
          <p14:tracePt t="56891" x="5989638" y="2830513"/>
          <p14:tracePt t="56896" x="6032500" y="2863850"/>
          <p14:tracePt t="56910" x="6057900" y="2922588"/>
          <p14:tracePt t="56926" x="6057900" y="2982913"/>
          <p14:tracePt t="56940" x="6040438" y="3008313"/>
          <p14:tracePt t="56946" x="6007100" y="3016250"/>
          <p14:tracePt t="56968" x="5930900" y="3033713"/>
          <p14:tracePt t="56975" x="5870575" y="3025775"/>
          <p14:tracePt t="56985" x="5827713" y="3000375"/>
          <p14:tracePt t="56989" x="5776913" y="2982913"/>
          <p14:tracePt t="57002" x="5743575" y="2965450"/>
          <p14:tracePt t="57007" x="5726113" y="2957513"/>
          <p14:tracePt t="57023" x="5726113" y="2949575"/>
          <p14:tracePt t="57085" x="5735638" y="2940050"/>
          <p14:tracePt t="57090" x="5743575" y="2932113"/>
          <p14:tracePt t="57101" x="5761038" y="2922588"/>
          <p14:tracePt t="57107" x="5786438" y="2906713"/>
          <p14:tracePt t="57117" x="5811838" y="2889250"/>
          <p14:tracePt t="57123" x="5819775" y="2881313"/>
          <p14:tracePt t="57132" x="5837238" y="2871788"/>
          <p14:tracePt t="57137" x="5845175" y="2863850"/>
          <p14:tracePt t="57153" x="5862638" y="2855913"/>
          <p14:tracePt t="57165" x="5870575" y="2855913"/>
          <p14:tracePt t="57168" x="5870575" y="2846388"/>
          <p14:tracePt t="59290" x="5895975" y="2830513"/>
          <p14:tracePt t="59295" x="5905500" y="2820988"/>
          <p14:tracePt t="59305" x="5981700" y="2711450"/>
          <p14:tracePt t="59310" x="6057900" y="2574925"/>
          <p14:tracePt t="59321" x="6194425" y="2328863"/>
          <p14:tracePt t="59324" x="6321425" y="2073275"/>
          <p14:tracePt t="59340" x="6473825" y="1682750"/>
          <p14:tracePt t="59356" x="6508750" y="1401763"/>
          <p14:tracePt t="59372" x="6516688" y="1155700"/>
          <p14:tracePt t="59384" x="6499225" y="1054100"/>
          <p14:tracePt t="59389" x="6483350" y="968375"/>
          <p14:tracePt t="59405" x="6405563" y="874713"/>
          <p14:tracePt t="59417" x="6354763" y="849313"/>
          <p14:tracePt t="59422" x="6261100" y="823913"/>
          <p14:tracePt t="59433" x="6167438" y="815975"/>
          <p14:tracePt t="59439" x="6032500" y="815975"/>
          <p14:tracePt t="59448" x="5895975" y="833438"/>
          <p14:tracePt t="59452" x="5751513" y="849313"/>
          <p14:tracePt t="59464" x="5581650" y="909638"/>
          <p14:tracePt t="59468" x="5403850" y="977900"/>
          <p14:tracePt t="59481" x="5216525" y="1044575"/>
          <p14:tracePt t="59485" x="5046663" y="1147763"/>
          <p14:tracePt t="59497" x="4902200" y="1249363"/>
          <p14:tracePt t="59500" x="4749800" y="1376363"/>
          <p14:tracePt t="59511" x="4605338" y="1538288"/>
          <p14:tracePt t="59517" x="4476750" y="1741488"/>
          <p14:tracePt t="59529" x="4367213" y="1989138"/>
          <p14:tracePt t="59532" x="4281488" y="2217738"/>
          <p14:tracePt t="59545" x="4256088" y="2413000"/>
          <p14:tracePt t="59548" x="4256088" y="2582863"/>
          <p14:tracePt t="59561" x="4273550" y="2778125"/>
          <p14:tracePt t="59564" x="4349750" y="2957513"/>
          <p14:tracePt t="59576" x="4418013" y="3076575"/>
          <p14:tracePt t="59580" x="4529138" y="3170238"/>
          <p14:tracePt t="59592" x="4630738" y="3246438"/>
          <p14:tracePt t="59596" x="4757738" y="3279775"/>
          <p14:tracePt t="59608" x="4884738" y="3289300"/>
          <p14:tracePt t="59613" x="5029200" y="3271838"/>
          <p14:tracePt t="59625" x="5157788" y="3228975"/>
          <p14:tracePt t="59628" x="5276850" y="3144838"/>
          <p14:tracePt t="59641" x="5368925" y="3059113"/>
          <p14:tracePt t="59644" x="5446713" y="2957513"/>
          <p14:tracePt t="59656" x="5505450" y="2830513"/>
          <p14:tracePt t="59659" x="5530850" y="2668588"/>
          <p14:tracePt t="59673" x="5538788" y="2481263"/>
          <p14:tracePt t="59677" x="5530850" y="2243138"/>
          <p14:tracePt t="59688" x="5487988" y="2022475"/>
          <p14:tracePt t="59692" x="5403850" y="1758950"/>
          <p14:tracePt t="59704" x="5318125" y="1571625"/>
          <p14:tracePt t="59707" x="5173663" y="1368425"/>
          <p14:tracePt t="59722" x="5064125" y="1231900"/>
          <p14:tracePt t="59727" x="4935538" y="1130300"/>
          <p14:tracePt t="59742" x="4714875" y="1019175"/>
          <p14:tracePt t="59757" x="4562475" y="985838"/>
          <p14:tracePt t="59776" x="4554538" y="985838"/>
          <p14:tracePt t="59784" x="4545013" y="985838"/>
          <p14:tracePt t="59790" x="4545013" y="993775"/>
          <p14:tracePt t="59801" x="4537075" y="1011238"/>
          <p14:tracePt t="59807" x="4529138" y="1036638"/>
          <p14:tracePt t="59819" x="4519613" y="1069975"/>
          <p14:tracePt t="59824" x="4511675" y="1112838"/>
          <p14:tracePt t="59837" x="4451350" y="1325563"/>
          <p14:tracePt t="59848" x="4418013" y="1462088"/>
          <p14:tracePt t="59855" x="4375150" y="1649413"/>
          <p14:tracePt t="59866" x="4306888" y="1928813"/>
          <p14:tracePt t="59872" x="4222750" y="2227263"/>
          <p14:tracePt t="59881" x="4137025" y="2541588"/>
          <p14:tracePt t="59890" x="4044950" y="2855913"/>
          <p14:tracePt t="59897" x="3959225" y="3144838"/>
          <p14:tracePt t="59901" x="3900488" y="3373438"/>
          <p14:tracePt t="59912" x="3840163" y="3578225"/>
          <p14:tracePt t="59916" x="3806825" y="3722688"/>
          <p14:tracePt t="59932" x="3763963" y="3925888"/>
          <p14:tracePt t="59944" x="3756025" y="3986213"/>
          <p14:tracePt t="59947" x="3746500" y="4027488"/>
          <p14:tracePt t="59959" x="3729038" y="4070350"/>
          <p14:tracePt t="59963" x="3721100" y="4070350"/>
          <p14:tracePt t="59976" x="3703638" y="4095750"/>
          <p14:tracePt t="59981" x="3695700" y="4105275"/>
          <p14:tracePt t="59991" x="3687763" y="4113213"/>
          <p14:tracePt t="59994" x="3678238" y="4113213"/>
          <p14:tracePt t="60008" x="3670300" y="4113213"/>
          <p14:tracePt t="60323" x="3602038" y="4113213"/>
          <p14:tracePt t="60327" x="3508375" y="4105275"/>
          <p14:tracePt t="60339" x="3373438" y="4095750"/>
          <p14:tracePt t="60343" x="3244850" y="4079875"/>
          <p14:tracePt t="60358" x="3084513" y="4037013"/>
          <p14:tracePt t="60419" x="3084513" y="4027488"/>
          <p14:tracePt t="60423" x="3084513" y="4019550"/>
          <p14:tracePt t="60434" x="3084513" y="3994150"/>
          <p14:tracePt t="60438" x="3092450" y="3968750"/>
          <p14:tracePt t="60452" x="3100388" y="3943350"/>
          <p14:tracePt t="60457" x="3109913" y="3917950"/>
          <p14:tracePt t="60467" x="3117850" y="3900488"/>
          <p14:tracePt t="60472" x="3127375" y="3883025"/>
          <p14:tracePt t="60482" x="3127375" y="3849688"/>
          <p14:tracePt t="60486" x="3127375" y="3816350"/>
          <p14:tracePt t="60498" x="3127375" y="3773488"/>
          <p14:tracePt t="60504" x="3127375" y="3730625"/>
          <p14:tracePt t="60515" x="3127375" y="3697288"/>
          <p14:tracePt t="60521" x="3117850" y="3654425"/>
          <p14:tracePt t="60531" x="3109913" y="3619500"/>
          <p14:tracePt t="60535" x="3100388" y="3594100"/>
          <p14:tracePt t="60547" x="3100388" y="3568700"/>
          <p14:tracePt t="60551" x="3074988" y="3535363"/>
          <p14:tracePt t="60562" x="3067050" y="3527425"/>
          <p14:tracePt t="60566" x="3041650" y="3509963"/>
          <p14:tracePt t="60578" x="3024188" y="3492500"/>
          <p14:tracePt t="60581" x="3016250" y="3484563"/>
          <p14:tracePt t="60595" x="3008313" y="3475038"/>
          <p14:tracePt t="60601" x="2998788" y="3475038"/>
          <p14:tracePt t="60611" x="2990850" y="3459163"/>
          <p14:tracePt t="60615" x="2982913" y="3441700"/>
          <p14:tracePt t="60626" x="2973388" y="3441700"/>
          <p14:tracePt t="60630" x="2973388" y="3433763"/>
          <p14:tracePt t="60642" x="2965450" y="3424238"/>
          <p14:tracePt t="60645" x="2955925" y="3424238"/>
          <p14:tracePt t="60722" x="2955925" y="3416300"/>
          <p14:tracePt t="60739" x="2965450" y="3398838"/>
          <p14:tracePt t="60745" x="3016250" y="3355975"/>
          <p14:tracePt t="60756" x="3092450" y="3263900"/>
          <p14:tracePt t="60760" x="3178175" y="3170238"/>
          <p14:tracePt t="60772" x="3270250" y="3059113"/>
          <p14:tracePt t="60775" x="3363913" y="2965450"/>
          <p14:tracePt t="60791" x="3559175" y="2770188"/>
          <p14:tracePt t="60808" x="3738563" y="2592388"/>
          <p14:tracePt t="60824" x="3873500" y="2463800"/>
          <p14:tracePt t="60836" x="3908425" y="2413000"/>
          <p14:tracePt t="60840" x="3941763" y="2371725"/>
          <p14:tracePt t="60855" x="3976688" y="2319338"/>
          <p14:tracePt t="60871" x="3976688" y="2286000"/>
          <p14:tracePt t="60885" x="3976688" y="2278063"/>
          <p14:tracePt t="60890" x="3976688" y="2268538"/>
          <p14:tracePt t="60904" x="3976688" y="2260600"/>
          <p14:tracePt t="61059" x="4010025" y="2243138"/>
          <p14:tracePt t="61063" x="4095750" y="2227263"/>
          <p14:tracePt t="61075" x="4214813" y="2192338"/>
          <p14:tracePt t="61079" x="4332288" y="2149475"/>
          <p14:tracePt t="61091" x="4476750" y="2116138"/>
          <p14:tracePt t="61094" x="4587875" y="2098675"/>
          <p14:tracePt t="61106" x="4689475" y="2082800"/>
          <p14:tracePt t="61110" x="4775200" y="2073275"/>
          <p14:tracePt t="61121" x="4843463" y="2073275"/>
          <p14:tracePt t="61125" x="4902200" y="2073275"/>
          <p14:tracePt t="61140" x="4953000" y="2073275"/>
          <p14:tracePt t="61143" x="5013325" y="2082800"/>
          <p14:tracePt t="61155" x="5054600" y="2098675"/>
          <p14:tracePt t="61159" x="5106988" y="2141538"/>
          <p14:tracePt t="61171" x="5140325" y="2192338"/>
          <p14:tracePt t="61174" x="5157788" y="2252663"/>
          <p14:tracePt t="61187" x="5183188" y="2344738"/>
          <p14:tracePt t="61193" x="5191125" y="2455863"/>
          <p14:tracePt t="61208" x="5191125" y="2805113"/>
          <p14:tracePt t="61221" x="5157788" y="3084513"/>
          <p14:tracePt t="61227" x="5089525" y="3390900"/>
          <p14:tracePt t="61235" x="4978400" y="3738563"/>
          <p14:tracePt t="61240" x="4876800" y="4037013"/>
          <p14:tracePt t="61252" x="4783138" y="4249738"/>
          <p14:tracePt t="61255" x="4699000" y="4368800"/>
          <p14:tracePt t="61271" x="4579938" y="4503738"/>
          <p14:tracePt t="61284" x="4537075" y="4529138"/>
          <p14:tracePt t="61289" x="4529138" y="4538663"/>
          <p14:tracePt t="61298" x="4494213" y="4546600"/>
          <p14:tracePt t="61304" x="4468813" y="4554538"/>
          <p14:tracePt t="61315" x="4435475" y="4554538"/>
          <p14:tracePt t="61323" x="4410075" y="4554538"/>
          <p14:tracePt t="61331" x="4375150" y="4554538"/>
          <p14:tracePt t="61335" x="4341813" y="4554538"/>
          <p14:tracePt t="61346" x="4316413" y="4538663"/>
          <p14:tracePt t="61351" x="4316413" y="4529138"/>
          <p14:tracePt t="61362" x="4291013" y="4503738"/>
          <p14:tracePt t="61365" x="4273550" y="4478338"/>
          <p14:tracePt t="61379" x="4240213" y="4445000"/>
          <p14:tracePt t="61383" x="4197350" y="4394200"/>
          <p14:tracePt t="61395" x="4154488" y="4341813"/>
          <p14:tracePt t="61399" x="4129088" y="4316413"/>
          <p14:tracePt t="61410" x="4095750" y="4275138"/>
          <p14:tracePt t="61415" x="4044950" y="4240213"/>
          <p14:tracePt t="61427" x="3992563" y="4181475"/>
          <p14:tracePt t="61431" x="3941763" y="4146550"/>
          <p14:tracePt t="61443" x="3890963" y="4105275"/>
          <p14:tracePt t="61446" x="3840163" y="4062413"/>
          <p14:tracePt t="61459" x="3797300" y="4019550"/>
          <p14:tracePt t="61462" x="3771900" y="4002088"/>
          <p14:tracePt t="61474" x="3746500" y="3986213"/>
          <p14:tracePt t="61478" x="3729038" y="3960813"/>
          <p14:tracePt t="61493" x="3721100" y="3951288"/>
          <p14:tracePt t="61560" x="3729038" y="3943350"/>
          <p14:tracePt t="61572" x="3756025" y="3925888"/>
          <p14:tracePt t="61576" x="3781425" y="3917950"/>
          <p14:tracePt t="61589" x="3806825" y="3892550"/>
          <p14:tracePt t="61606" x="3840163" y="3857625"/>
          <p14:tracePt t="61619" x="3857625" y="3849688"/>
          <p14:tracePt t="61622" x="3865563" y="3849688"/>
          <p14:tracePt t="61640" x="3873500" y="3824288"/>
          <p14:tracePt t="61656" x="3883025" y="3816350"/>
          <p14:tracePt t="61671" x="3900488" y="3806825"/>
          <p14:tracePt t="61682" x="3941763" y="3790950"/>
          <p14:tracePt t="61687" x="3967163" y="3781425"/>
          <p14:tracePt t="61698" x="4017963" y="3773488"/>
          <p14:tracePt t="61704" x="4095750" y="3763963"/>
          <p14:tracePt t="61714" x="4179888" y="3763963"/>
          <p14:tracePt t="61721" x="4273550" y="3763963"/>
          <p14:tracePt t="61731" x="4392613" y="3763963"/>
          <p14:tracePt t="61735" x="4519613" y="3763963"/>
          <p14:tracePt t="61746" x="4646613" y="3763963"/>
          <p14:tracePt t="61751" x="4775200" y="3781425"/>
          <p14:tracePt t="61762" x="4910138" y="3798888"/>
          <p14:tracePt t="61765" x="5054600" y="3824288"/>
          <p14:tracePt t="61782" x="5310188" y="3849688"/>
          <p14:tracePt t="61795" x="5429250" y="3857625"/>
          <p14:tracePt t="61799" x="5522913" y="3875088"/>
          <p14:tracePt t="61810" x="5616575" y="3883025"/>
          <p14:tracePt t="61814" x="5683250" y="3883025"/>
          <p14:tracePt t="61827" x="5743575" y="3883025"/>
          <p14:tracePt t="61830" x="5786438" y="3883025"/>
          <p14:tracePt t="61842" x="5827713" y="3883025"/>
          <p14:tracePt t="61847" x="5862638" y="3883025"/>
          <p14:tracePt t="61861" x="5905500" y="3883025"/>
          <p14:tracePt t="61865" x="5946775" y="3883025"/>
          <p14:tracePt t="61876" x="6007100" y="3883025"/>
          <p14:tracePt t="61886" x="6075363" y="3883025"/>
          <p14:tracePt t="61892" x="6134100" y="3883025"/>
          <p14:tracePt t="61895" x="6219825" y="3883025"/>
          <p14:tracePt t="61909" x="6303963" y="3867150"/>
          <p14:tracePt t="61913" x="6423025" y="3857625"/>
          <p14:tracePt t="61924" x="6534150" y="3857625"/>
          <p14:tracePt t="61928" x="6678613" y="3857625"/>
          <p14:tracePt t="61940" x="6805613" y="3849688"/>
          <p14:tracePt t="61944" x="6958013" y="3849688"/>
          <p14:tracePt t="61957" x="7094538" y="3849688"/>
          <p14:tracePt t="61959" x="7239000" y="3849688"/>
          <p14:tracePt t="61973" x="7348538" y="3849688"/>
          <p14:tracePt t="61978" x="7451725" y="3832225"/>
          <p14:tracePt t="61989" x="7527925" y="3824288"/>
          <p14:tracePt t="62000" x="7570788" y="3816350"/>
          <p14:tracePt t="62007" x="7578725" y="3816350"/>
          <p14:tracePt t="62293" x="7553325" y="3816350"/>
          <p14:tracePt t="62309" x="7493000" y="3841750"/>
          <p14:tracePt t="62313" x="7416800" y="3875088"/>
          <p14:tracePt t="62325" x="7188200" y="3943350"/>
          <p14:tracePt t="62330" x="6864350" y="4037013"/>
          <p14:tracePt t="62340" x="6524625" y="4105275"/>
          <p14:tracePt t="62344" x="6194425" y="4156075"/>
          <p14:tracePt t="62355" x="5895975" y="4189413"/>
          <p14:tracePt t="62359" x="5624513" y="4224338"/>
          <p14:tracePt t="62373" x="5327650" y="4240213"/>
          <p14:tracePt t="62376" x="5054600" y="4257675"/>
          <p14:tracePt t="62392" x="4562475" y="4257675"/>
          <p14:tracePt t="62404" x="4332288" y="4257675"/>
          <p14:tracePt t="62407" x="4146550" y="4249738"/>
          <p14:tracePt t="62420" x="3992563" y="4240213"/>
          <p14:tracePt t="62422" x="3865563" y="4214813"/>
          <p14:tracePt t="62438" x="3746500" y="4181475"/>
          <p14:tracePt t="62442" x="3662363" y="4146550"/>
          <p14:tracePt t="62453" x="3602038" y="4130675"/>
          <p14:tracePt t="62458" x="3551238" y="4105275"/>
          <p14:tracePt t="62473" x="3517900" y="4087813"/>
          <p14:tracePt t="62565" x="3508375" y="4079875"/>
          <p14:tracePt t="62569" x="3500438" y="4079875"/>
          <p14:tracePt t="62580" x="3482975" y="4062413"/>
          <p14:tracePt t="62588" x="3457575" y="4052888"/>
          <p14:tracePt t="62597" x="3424238" y="4044950"/>
          <p14:tracePt t="62607" x="3389313" y="4019550"/>
          <p14:tracePt t="62612" x="3338513" y="4002088"/>
          <p14:tracePt t="62616" x="3313113" y="3994150"/>
          <p14:tracePt t="62628" x="3270250" y="3976688"/>
          <p14:tracePt t="62632" x="3219450" y="3943350"/>
          <p14:tracePt t="62645" x="3194050" y="3935413"/>
          <p14:tracePt t="62650" x="3178175" y="3917950"/>
          <p14:tracePt t="62661" x="3152775" y="3900488"/>
          <p14:tracePt t="62665" x="3135313" y="3883025"/>
          <p14:tracePt t="62676" x="3127375" y="3867150"/>
          <p14:tracePt t="62679" x="3117850" y="3867150"/>
          <p14:tracePt t="62691" x="3117850" y="3857625"/>
          <p14:tracePt t="62695" x="3109913" y="3857625"/>
          <p14:tracePt t="62725" x="3109913" y="3849688"/>
          <p14:tracePt t="62756" x="3109913" y="3841750"/>
          <p14:tracePt t="62772" x="3117850" y="3841750"/>
          <p14:tracePt t="62777" x="3127375" y="3832225"/>
          <p14:tracePt t="62789" x="3135313" y="3824288"/>
          <p14:tracePt t="62821" x="3143250" y="3824288"/>
          <p14:tracePt t="62824" x="3152775" y="3824288"/>
          <p14:tracePt t="62884" x="3160713" y="3824288"/>
          <p14:tracePt t="64693" x="3152775" y="3824288"/>
          <p14:tracePt t="64705" x="3067050" y="3816350"/>
          <p14:tracePt t="64711" x="2965450" y="3816350"/>
          <p14:tracePt t="64721" x="2820988" y="3798888"/>
          <p14:tracePt t="64725" x="2684463" y="3790950"/>
          <p14:tracePt t="64736" x="2540000" y="3773488"/>
          <p14:tracePt t="64740" x="2395538" y="3763963"/>
          <p14:tracePt t="64753" x="2268538" y="3756025"/>
          <p14:tracePt t="64755" x="2174875" y="3738563"/>
          <p14:tracePt t="64773" x="2038350" y="3713163"/>
          <p14:tracePt t="64900" x="2090738" y="3705225"/>
          <p14:tracePt t="64913" x="2132013" y="3705225"/>
          <p14:tracePt t="64916" x="2157413" y="3705225"/>
          <p14:tracePt t="64929" x="2192338" y="3705225"/>
          <p14:tracePt t="64932" x="2225675" y="3705225"/>
          <p14:tracePt t="64944" x="2268538" y="3705225"/>
          <p14:tracePt t="64947" x="2327275" y="3705225"/>
          <p14:tracePt t="64962" x="2370138" y="3705225"/>
          <p14:tracePt t="64965" x="2430463" y="3697288"/>
          <p14:tracePt t="64978" x="2489200" y="3697288"/>
          <p14:tracePt t="64982" x="2549525" y="3679825"/>
          <p14:tracePt t="64992" x="2590800" y="3671888"/>
          <p14:tracePt t="64994" x="2668588" y="3654425"/>
          <p14:tracePt t="65009" x="2727325" y="3629025"/>
          <p14:tracePt t="65013" x="2786063" y="3611563"/>
          <p14:tracePt t="65032" x="2863850" y="3594100"/>
          <p14:tracePt t="65040" x="2905125" y="3578225"/>
          <p14:tracePt t="65042" x="2930525" y="3568700"/>
          <p14:tracePt t="65055" x="2947988" y="3560763"/>
          <p14:tracePt t="65058" x="2982913" y="3552825"/>
          <p14:tracePt t="65073" x="3016250" y="3552825"/>
          <p14:tracePt t="65076" x="3049588" y="3543300"/>
          <p14:tracePt t="65088" x="3074988" y="3543300"/>
          <p14:tracePt t="65093" x="3100388" y="3543300"/>
          <p14:tracePt t="65104" x="3135313" y="3543300"/>
          <p14:tracePt t="65109" x="3160713" y="3543300"/>
          <p14:tracePt t="65121" x="3178175" y="3543300"/>
          <p14:tracePt t="65124" x="3186113" y="3543300"/>
          <p14:tracePt t="65137" x="3194050" y="3543300"/>
          <p14:tracePt t="65255" x="3236913" y="3543300"/>
          <p14:tracePt t="65271" x="3424238" y="3543300"/>
          <p14:tracePt t="65280" x="3619500" y="3543300"/>
          <p14:tracePt t="65285" x="3933825" y="3543300"/>
          <p14:tracePt t="65296" x="4341813" y="3543300"/>
          <p14:tracePt t="65304" x="4833938" y="3552825"/>
          <p14:tracePt t="65312" x="5378450" y="3552825"/>
          <p14:tracePt t="65316" x="5956300" y="3552825"/>
          <p14:tracePt t="65326" x="6592888" y="3594100"/>
          <p14:tracePt t="65332" x="7229475" y="3619500"/>
          <p14:tracePt t="65353" x="8615363" y="3687763"/>
          <p14:tracePt t="65364" x="9277350" y="3705225"/>
          <p14:tracePt t="65375" x="9915525" y="3730625"/>
          <p14:tracePt t="65381" x="10467975" y="3730625"/>
          <p14:tracePt t="65386" x="10952163" y="3730625"/>
          <p14:tracePt t="65394" x="11360150" y="3730625"/>
          <p14:tracePt t="65397" x="11647488" y="3730625"/>
          <p14:tracePt t="65409" x="11818938" y="3730625"/>
          <p14:tracePt t="65413" x="11945938" y="3730625"/>
          <p14:tracePt t="65444" x="11920538" y="3730625"/>
          <p14:tracePt t="65449" x="11885613" y="3730625"/>
          <p14:tracePt t="65460" x="11801475" y="3730625"/>
          <p14:tracePt t="65463" x="11647488" y="3730625"/>
          <p14:tracePt t="65475" x="11410950" y="3730625"/>
          <p14:tracePt t="65479" x="11122025" y="3730625"/>
          <p14:tracePt t="65492" x="10772775" y="3730625"/>
          <p14:tracePt t="65495" x="10348913" y="3730625"/>
          <p14:tracePt t="65507" x="9940925" y="3730625"/>
          <p14:tracePt t="65510" x="9447213" y="3730625"/>
          <p14:tracePt t="65526" x="8529638" y="3730625"/>
          <p14:tracePt t="65537" x="8096250" y="3730625"/>
          <p14:tracePt t="65541" x="7578725" y="3730625"/>
          <p14:tracePt t="65555" x="7145338" y="3730625"/>
          <p14:tracePt t="65558" x="6686550" y="3730625"/>
          <p14:tracePt t="65574" x="5880100" y="3730625"/>
          <p14:tracePt t="65590" x="5199063" y="3679825"/>
          <p14:tracePt t="65602" x="4987925" y="3671888"/>
          <p14:tracePt t="65605" x="4808538" y="3654425"/>
          <p14:tracePt t="65623" x="4621213" y="3636963"/>
          <p14:tracePt t="65636" x="4621213" y="3629025"/>
          <p14:tracePt t="65655" x="4638675" y="3629025"/>
          <p14:tracePt t="65671" x="4714875" y="3629025"/>
          <p14:tracePt t="65682" x="4749800" y="3629025"/>
          <p14:tracePt t="65687" x="4808538" y="3629025"/>
          <p14:tracePt t="65704" x="4987925" y="3629025"/>
          <p14:tracePt t="65714" x="5106988" y="3629025"/>
          <p14:tracePt t="65720" x="5216525" y="3629025"/>
          <p14:tracePt t="65731" x="5318125" y="3611563"/>
          <p14:tracePt t="65736" x="5386388" y="3603625"/>
          <p14:tracePt t="65748" x="5403850" y="3603625"/>
          <p14:tracePt t="65752" x="5411788" y="3603625"/>
          <p14:tracePt t="65781" x="5318125" y="3619500"/>
          <p14:tracePt t="65793" x="5208588" y="3646488"/>
          <p14:tracePt t="65800" x="5080000" y="3671888"/>
          <p14:tracePt t="65810" x="4902200" y="3697288"/>
          <p14:tracePt t="65815" x="4656138" y="3713163"/>
          <p14:tracePt t="65827" x="4332288" y="3730625"/>
          <p14:tracePt t="65830" x="4044950" y="3730625"/>
          <p14:tracePt t="65842" x="3695700" y="3730625"/>
          <p14:tracePt t="65846" x="3355975" y="3730625"/>
          <p14:tracePt t="65858" x="2947988" y="3713163"/>
          <p14:tracePt t="65862" x="2557463" y="3679825"/>
          <p14:tracePt t="65875" x="2251075" y="3629025"/>
          <p14:tracePt t="65884" x="1946275" y="3578225"/>
          <p14:tracePt t="65891" x="1724025" y="3535363"/>
          <p14:tracePt t="65895" x="1554163" y="3492500"/>
          <p14:tracePt t="65907" x="1419225" y="3459163"/>
          <p14:tracePt t="65910" x="1333500" y="3424238"/>
          <p14:tracePt t="65922" x="1274763" y="3390900"/>
          <p14:tracePt t="65926" x="1223963" y="3365500"/>
          <p14:tracePt t="65939" x="1214438" y="3348038"/>
          <p14:tracePt t="65941" x="1206500" y="3322638"/>
          <p14:tracePt t="65955" x="1198563" y="3314700"/>
          <p14:tracePt t="65958" x="1198563" y="3279775"/>
          <p14:tracePt t="65969" x="1189038" y="3254375"/>
          <p14:tracePt t="65973" x="1181100" y="3211513"/>
          <p14:tracePt t="65985" x="1173163" y="3170238"/>
          <p14:tracePt t="65989" x="1163638" y="3119438"/>
          <p14:tracePt t="66003" x="1155700" y="3084513"/>
          <p14:tracePt t="66005" x="1147763" y="3051175"/>
          <p14:tracePt t="66026" x="1095375" y="2990850"/>
          <p14:tracePt t="66040" x="1028700" y="2957513"/>
          <p14:tracePt t="66059" x="942975" y="2914650"/>
          <p14:tracePt t="66065" x="892175" y="2889250"/>
          <p14:tracePt t="66068" x="831850" y="2871788"/>
          <p14:tracePt t="66081" x="773113" y="2855913"/>
          <p14:tracePt t="66084" x="696913" y="2830513"/>
          <p14:tracePt t="66106" x="560388" y="2787650"/>
          <p14:tracePt t="66116" x="501650" y="2778125"/>
          <p14:tracePt t="66122" x="484188" y="2778125"/>
          <p14:tracePt t="66258" x="501650" y="2770188"/>
          <p14:tracePt t="66262" x="509588" y="2770188"/>
          <p14:tracePt t="66279" x="595313" y="2736850"/>
          <p14:tracePt t="66291" x="636588" y="2727325"/>
          <p14:tracePt t="66296" x="661988" y="2719388"/>
          <p14:tracePt t="66306" x="696913" y="2701925"/>
          <p14:tracePt t="66310" x="755650" y="2693988"/>
          <p14:tracePt t="66322" x="815975" y="2686050"/>
          <p14:tracePt t="66326" x="892175" y="2660650"/>
          <p14:tracePt t="66338" x="968375" y="2651125"/>
          <p14:tracePt t="66342" x="1036638" y="2633663"/>
          <p14:tracePt t="66354" x="1112838" y="2617788"/>
          <p14:tracePt t="66358" x="1173163" y="2608263"/>
          <p14:tracePt t="66370" x="1181100" y="2600325"/>
          <p14:tracePt t="66515" x="1155700" y="2600325"/>
          <p14:tracePt t="66519" x="1138238" y="2600325"/>
          <p14:tracePt t="66530" x="1104900" y="2582863"/>
          <p14:tracePt t="66536" x="1036638" y="2557463"/>
          <p14:tracePt t="66547" x="985838" y="2516188"/>
          <p14:tracePt t="66554" x="935038" y="2463800"/>
          <p14:tracePt t="66563" x="884238" y="2413000"/>
          <p14:tracePt t="66570" x="841375" y="2362200"/>
          <p14:tracePt t="66578" x="823913" y="2311400"/>
          <p14:tracePt t="66586" x="815975" y="2278063"/>
          <p14:tracePt t="66593" x="806450" y="2252663"/>
          <p14:tracePt t="66597" x="806450" y="2243138"/>
          <p14:tracePt t="66610" x="841375" y="2217738"/>
          <p14:tracePt t="66614" x="874713" y="2209800"/>
          <p14:tracePt t="66627" x="935038" y="2184400"/>
          <p14:tracePt t="66631" x="1011238" y="2166938"/>
          <p14:tracePt t="66643" x="1069975" y="2159000"/>
          <p14:tracePt t="66648" x="1112838" y="2159000"/>
          <p14:tracePt t="66658" x="1147763" y="2192338"/>
          <p14:tracePt t="66661" x="1163638" y="2278063"/>
          <p14:tracePt t="66675" x="1147763" y="2422525"/>
          <p14:tracePt t="66679" x="1095375" y="2633663"/>
          <p14:tracePt t="66691" x="968375" y="2932113"/>
          <p14:tracePt t="66694" x="831850" y="3203575"/>
          <p14:tracePt t="66706" x="661988" y="3467100"/>
          <p14:tracePt t="66712" x="501650" y="3679825"/>
          <p14:tracePt t="66721" x="382588" y="3806825"/>
          <p14:tracePt t="66725" x="263525" y="3892550"/>
          <p14:tracePt t="66740" x="169863" y="3943350"/>
          <p14:tracePt t="66741" x="111125" y="3976688"/>
          <p14:tracePt t="66754" x="101600" y="3976688"/>
          <p14:tracePt t="66758" x="93663" y="3976688"/>
          <p14:tracePt t="66773" x="93663" y="3951288"/>
          <p14:tracePt t="66786" x="93663" y="3883025"/>
          <p14:tracePt t="66790" x="93663" y="3798888"/>
          <p14:tracePt t="66803" x="111125" y="3662363"/>
          <p14:tracePt t="66806" x="161925" y="3509963"/>
          <p14:tracePt t="66819" x="255588" y="3297238"/>
          <p14:tracePt t="66823" x="357188" y="3101975"/>
          <p14:tracePt t="66835" x="476250" y="2906713"/>
          <p14:tracePt t="66838" x="577850" y="2778125"/>
          <p14:tracePt t="66852" x="661988" y="2693988"/>
          <p14:tracePt t="66854" x="714375" y="2643188"/>
          <p14:tracePt t="66866" x="730250" y="2633663"/>
          <p14:tracePt t="67242" x="773113" y="2676525"/>
          <p14:tracePt t="67256" x="866775" y="2795588"/>
          <p14:tracePt t="67269" x="976313" y="2914650"/>
          <p14:tracePt t="67274" x="1087438" y="3067050"/>
          <p14:tracePt t="67287" x="1325563" y="3416300"/>
          <p14:tracePt t="67300" x="1409700" y="3560763"/>
          <p14:tracePt t="67302" x="1495425" y="3679825"/>
          <p14:tracePt t="67316" x="1563688" y="3781425"/>
          <p14:tracePt t="67318" x="1647825" y="3892550"/>
          <p14:tracePt t="67337" x="1784350" y="4011613"/>
          <p14:tracePt t="67356" x="1835150" y="4027488"/>
          <p14:tracePt t="67493" x="1843088" y="4027488"/>
          <p14:tracePt t="67497" x="1852613" y="4027488"/>
          <p14:tracePt t="67508" x="1878013" y="4027488"/>
          <p14:tracePt t="67512" x="1903413" y="4027488"/>
          <p14:tracePt t="67524" x="1920875" y="4027488"/>
          <p14:tracePt t="67528" x="1962150" y="4027488"/>
          <p14:tracePt t="67541" x="2022475" y="4027488"/>
          <p14:tracePt t="67545" x="2106613" y="4027488"/>
          <p14:tracePt t="67557" x="2235200" y="4027488"/>
          <p14:tracePt t="67560" x="2471738" y="4027488"/>
          <p14:tracePt t="67572" x="2811463" y="4027488"/>
          <p14:tracePt t="67576" x="3135313" y="4027488"/>
          <p14:tracePt t="67588" x="3568700" y="4027488"/>
          <p14:tracePt t="67591" x="3967163" y="4027488"/>
          <p14:tracePt t="67604" x="4460875" y="4027488"/>
          <p14:tracePt t="67607" x="4894263" y="4027488"/>
          <p14:tracePt t="67621" x="5411788" y="4027488"/>
          <p14:tracePt t="67624" x="5905500" y="4052888"/>
          <p14:tracePt t="67637" x="6423025" y="4070350"/>
          <p14:tracePt t="67640" x="6942138" y="4087813"/>
          <p14:tracePt t="67652" x="7383463" y="4113213"/>
          <p14:tracePt t="67655" x="7842250" y="4113213"/>
          <p14:tracePt t="67669" x="8250238" y="4130675"/>
          <p14:tracePt t="67672" x="8632825" y="4146550"/>
          <p14:tracePt t="67688" x="9183688" y="4164013"/>
          <p14:tracePt t="67704" x="9550400" y="4171950"/>
          <p14:tracePt t="67721" x="9786938" y="4171950"/>
          <p14:tracePt t="67737" x="9872663" y="4171950"/>
          <p14:tracePt t="68185" x="9890125" y="4171950"/>
          <p14:tracePt t="68196" x="9915525" y="4156075"/>
          <p14:tracePt t="68201" x="9948863" y="4130675"/>
          <p14:tracePt t="68213" x="10025063" y="4070350"/>
          <p14:tracePt t="68218" x="10101263" y="4019550"/>
          <p14:tracePt t="68229" x="10169525" y="3960813"/>
          <p14:tracePt t="68234" x="10237788" y="3908425"/>
          <p14:tracePt t="68248" x="10306050" y="3849688"/>
          <p14:tracePt t="68277" x="10298113" y="3849688"/>
          <p14:tracePt t="68281" x="10288588" y="3849688"/>
          <p14:tracePt t="68293" x="10271125" y="3841750"/>
          <p14:tracePt t="68295" x="10212388" y="3841750"/>
          <p14:tracePt t="68307" x="10118725" y="3832225"/>
          <p14:tracePt t="68311" x="9974263" y="3832225"/>
          <p14:tracePt t="68325" x="9736138" y="3832225"/>
          <p14:tracePt t="68328" x="9363075" y="3832225"/>
          <p14:tracePt t="68341" x="8843963" y="3832225"/>
          <p14:tracePt t="68345" x="8156575" y="3832225"/>
          <p14:tracePt t="68357" x="7323138" y="3832225"/>
          <p14:tracePt t="68363" x="6380163" y="3832225"/>
          <p14:tracePt t="68371" x="5378450" y="3790950"/>
          <p14:tracePt t="68375" x="4341813" y="3738563"/>
          <p14:tracePt t="68391" x="3355975" y="3646488"/>
          <p14:tracePt t="68395" x="2420938" y="3552825"/>
          <p14:tracePt t="68407" x="1614488" y="3459163"/>
          <p14:tracePt t="68410" x="1079500" y="3398838"/>
          <p14:tracePt t="68423" x="636588" y="3340100"/>
          <p14:tracePt t="68426" x="296863" y="3289300"/>
          <p14:tracePt t="68438" x="85725" y="3263900"/>
          <p14:tracePt t="68566" x="25400" y="3152775"/>
          <p14:tracePt t="68571" x="42863" y="3119438"/>
          <p14:tracePt t="68581" x="68263" y="3084513"/>
          <p14:tracePt t="68585" x="101600" y="3008313"/>
          <p14:tracePt t="68598" x="136525" y="2889250"/>
          <p14:tracePt t="68601" x="187325" y="2719388"/>
          <p14:tracePt t="68620" x="263525" y="2397125"/>
          <p14:tracePt t="68631" x="306388" y="2227263"/>
          <p14:tracePt t="68634" x="331788" y="2065338"/>
          <p14:tracePt t="68646" x="339725" y="1920875"/>
          <p14:tracePt t="68652" x="339725" y="1793875"/>
          <p14:tracePt t="68664" x="339725" y="1682750"/>
          <p14:tracePt t="68670" x="339725" y="1571625"/>
          <p14:tracePt t="68683" x="322263" y="1411288"/>
          <p14:tracePt t="68694" x="314325" y="1360488"/>
          <p14:tracePt t="68701" x="306388" y="1325563"/>
          <p14:tracePt t="68728" x="306388" y="1317625"/>
          <p14:tracePt t="69750" x="331788" y="1317625"/>
          <p14:tracePt t="69761" x="450850" y="1350963"/>
          <p14:tracePt t="69765" x="577850" y="1401763"/>
          <p14:tracePt t="69776" x="841375" y="1555750"/>
          <p14:tracePt t="69779" x="1231900" y="1776413"/>
          <p14:tracePt t="69792" x="1690688" y="2065338"/>
          <p14:tracePt t="69796" x="2149475" y="2379663"/>
          <p14:tracePt t="69810" x="2641600" y="2719388"/>
          <p14:tracePt t="69815" x="3135313" y="3059113"/>
          <p14:tracePt t="69824" x="3594100" y="3398838"/>
          <p14:tracePt t="69828" x="4035425" y="3730625"/>
          <p14:tracePt t="69840" x="4460875" y="3976688"/>
          <p14:tracePt t="69843" x="4833938" y="4105275"/>
          <p14:tracePt t="69857" x="5157788" y="4214813"/>
          <p14:tracePt t="69861" x="5421313" y="4291013"/>
          <p14:tracePt t="69873" x="5599113" y="4351338"/>
          <p14:tracePt t="69884" x="5726113" y="4376738"/>
          <p14:tracePt t="69889" x="5827713" y="4384675"/>
          <p14:tracePt t="69892" x="5837238" y="4384675"/>
          <p14:tracePt t="69937" x="5827713" y="4368800"/>
          <p14:tracePt t="69944" x="5819775" y="4368800"/>
          <p14:tracePt t="69953" x="5811838" y="4333875"/>
          <p14:tracePt t="69957" x="5786438" y="4316413"/>
          <p14:tracePt t="69969" x="5761038" y="4275138"/>
          <p14:tracePt t="69972" x="5735638" y="4240213"/>
          <p14:tracePt t="69984" x="5718175" y="4224338"/>
          <p14:tracePt t="69988" x="5700713" y="4214813"/>
          <p14:tracePt t="70001" x="5675313" y="4197350"/>
          <p14:tracePt t="70003" x="5649913" y="4181475"/>
          <p14:tracePt t="70019" x="5632450" y="4181475"/>
          <p14:tracePt t="70032" x="5616575" y="4164013"/>
          <p14:tracePt t="70035" x="5607050" y="4146550"/>
          <p14:tracePt t="70050" x="5599113" y="4121150"/>
          <p14:tracePt t="70052" x="5556250" y="4087813"/>
          <p14:tracePt t="70064" x="5522913" y="4062413"/>
          <p14:tracePt t="70066" x="5472113" y="4019550"/>
          <p14:tracePt t="70079" x="5446713" y="3994150"/>
          <p14:tracePt t="70084" x="5394325" y="3968750"/>
          <p14:tracePt t="70101" x="5259388" y="3875088"/>
          <p14:tracePt t="70114" x="5183188" y="3849688"/>
          <p14:tracePt t="70120" x="5114925" y="3816350"/>
          <p14:tracePt t="70129" x="5054600" y="3773488"/>
          <p14:tracePt t="70136" x="4987925" y="3730625"/>
          <p14:tracePt t="70144" x="4945063" y="3697288"/>
          <p14:tracePt t="70151" x="4927600" y="3687763"/>
          <p14:tracePt t="70160" x="4910138" y="3679825"/>
          <p14:tracePt t="70166" x="4910138" y="3671888"/>
          <p14:tracePt t="72095" x="4910138" y="3654425"/>
          <p14:tracePt t="72114" x="4884738" y="3603625"/>
          <p14:tracePt t="72220" x="4884738" y="3586163"/>
          <p14:tracePt t="72226" x="4884738" y="3578225"/>
          <p14:tracePt t="72236" x="4876800" y="3560763"/>
          <p14:tracePt t="72243" x="4859338" y="3527425"/>
          <p14:tracePt t="72252" x="4826000" y="3484563"/>
          <p14:tracePt t="72256" x="4808538" y="3467100"/>
          <p14:tracePt t="72267" x="4808538" y="3433763"/>
          <p14:tracePt t="72271" x="4800600" y="3424238"/>
          <p14:tracePt t="72283" x="4791075" y="3408363"/>
          <p14:tracePt t="72288" x="4783138" y="3390900"/>
          <p14:tracePt t="72303" x="4765675" y="3373438"/>
          <p14:tracePt t="72380" x="4775200" y="3373438"/>
          <p14:tracePt t="72386" x="4783138" y="3373438"/>
          <p14:tracePt t="72401" x="4843463" y="3340100"/>
          <p14:tracePt t="72413" x="4868863" y="3330575"/>
          <p14:tracePt t="72416" x="4902200" y="3322638"/>
          <p14:tracePt t="72427" x="4945063" y="3314700"/>
          <p14:tracePt t="72432" x="4978400" y="3305175"/>
          <p14:tracePt t="72445" x="5029200" y="3297238"/>
          <p14:tracePt t="72449" x="5072063" y="3297238"/>
          <p14:tracePt t="72461" x="5132388" y="3297238"/>
          <p14:tracePt t="72467" x="5199063" y="3297238"/>
          <p14:tracePt t="72477" x="5267325" y="3297238"/>
          <p14:tracePt t="72483" x="5327650" y="3297238"/>
          <p14:tracePt t="72493" x="5386388" y="3297238"/>
          <p14:tracePt t="72497" x="5446713" y="3305175"/>
          <p14:tracePt t="72509" x="5480050" y="3305175"/>
          <p14:tracePt t="72513" x="5497513" y="3305175"/>
          <p14:tracePt t="72528" x="5505450" y="3305175"/>
          <p14:tracePt t="72540" x="5513388" y="3305175"/>
          <p14:tracePt t="72558" x="5522913" y="3305175"/>
          <p14:tracePt t="72561" x="5530850" y="3305175"/>
          <p14:tracePt t="72574" x="5548313" y="3305175"/>
          <p14:tracePt t="72577" x="5573713" y="3305175"/>
          <p14:tracePt t="72588" x="5581650" y="3305175"/>
          <p14:tracePt t="72592" x="5607050" y="3305175"/>
          <p14:tracePt t="72603" x="5641975" y="3305175"/>
          <p14:tracePt t="72608" x="5675313" y="3314700"/>
          <p14:tracePt t="72621" x="5692775" y="3314700"/>
          <p14:tracePt t="72625" x="5718175" y="3314700"/>
          <p14:tracePt t="72637" x="5726113" y="3322638"/>
          <p14:tracePt t="72652" x="5743575" y="3322638"/>
          <p14:tracePt t="72656" x="5751513" y="3322638"/>
          <p14:tracePt t="72672" x="5761038" y="3322638"/>
          <p14:tracePt t="86315" x="5761038" y="3279775"/>
          <p14:tracePt t="86327" x="5761038" y="3170238"/>
          <p14:tracePt t="86332" x="5735638" y="3051175"/>
          <p14:tracePt t="86342" x="5632450" y="2914650"/>
          <p14:tracePt t="86345" x="5513388" y="2778125"/>
          <p14:tracePt t="86364" x="5284788" y="2516188"/>
          <p14:tracePt t="86379" x="5089525" y="2303463"/>
          <p14:tracePt t="86393" x="4927600" y="2116138"/>
          <p14:tracePt t="86413" x="4783138" y="1963738"/>
          <p14:tracePt t="86429" x="4689475" y="1844675"/>
          <p14:tracePt t="86439" x="4646613" y="1793875"/>
          <p14:tracePt t="86443" x="4613275" y="1741488"/>
          <p14:tracePt t="86454" x="4605338" y="1725613"/>
          <p14:tracePt t="86459" x="4605338" y="1700213"/>
          <p14:tracePt t="86471" x="4605338" y="1690688"/>
          <p14:tracePt t="86477" x="4605338" y="1674813"/>
          <p14:tracePt t="86487" x="4605338" y="1665288"/>
          <p14:tracePt t="86494" x="4613275" y="1639888"/>
          <p14:tracePt t="86502" x="4630738" y="1614488"/>
          <p14:tracePt t="86509" x="4656138" y="1581150"/>
          <p14:tracePt t="86519" x="4673600" y="1555750"/>
          <p14:tracePt t="86525" x="4689475" y="1520825"/>
          <p14:tracePt t="86535" x="4714875" y="1495425"/>
          <p14:tracePt t="86539" x="4732338" y="1495425"/>
          <p14:tracePt t="86551" x="4749800" y="1477963"/>
          <p14:tracePt t="86556" x="4775200" y="1462088"/>
          <p14:tracePt t="86566" x="4826000" y="1444625"/>
          <p14:tracePt t="86570" x="4859338" y="1427163"/>
          <p14:tracePt t="86582" x="4935538" y="1393825"/>
          <p14:tracePt t="86586" x="5038725" y="1360488"/>
          <p14:tracePt t="86602" x="5292725" y="1300163"/>
          <p14:tracePt t="86618" x="5548313" y="1266825"/>
          <p14:tracePt t="86630" x="5667375" y="1266825"/>
          <p14:tracePt t="86634" x="5751513" y="1266825"/>
          <p14:tracePt t="86646" x="5819775" y="1266825"/>
          <p14:tracePt t="86649" x="5880100" y="1282700"/>
          <p14:tracePt t="86663" x="5946775" y="1325563"/>
          <p14:tracePt t="86666" x="5981700" y="1368425"/>
          <p14:tracePt t="86682" x="6091238" y="1495425"/>
          <p14:tracePt t="86694" x="6151563" y="1589088"/>
          <p14:tracePt t="86698" x="6194425" y="1690688"/>
          <p14:tracePt t="86710" x="6227763" y="1793875"/>
          <p14:tracePt t="86714" x="6245225" y="1878013"/>
          <p14:tracePt t="86730" x="6253163" y="2133600"/>
          <p14:tracePt t="86743" x="6253163" y="2260600"/>
          <p14:tracePt t="86746" x="6253163" y="2362200"/>
          <p14:tracePt t="86759" x="6253163" y="2489200"/>
          <p14:tracePt t="86762" x="6253163" y="2600325"/>
          <p14:tracePt t="86776" x="6253163" y="2727325"/>
          <p14:tracePt t="86777" x="6253163" y="2846388"/>
          <p14:tracePt t="86794" x="6296025" y="3016250"/>
          <p14:tracePt t="86812" x="6303963" y="3076575"/>
          <p14:tracePt t="88270" x="6278563" y="3094038"/>
          <p14:tracePt t="88283" x="6253163" y="3101975"/>
          <p14:tracePt t="88287" x="6227763" y="3109913"/>
          <p14:tracePt t="88298" x="6210300" y="3119438"/>
          <p14:tracePt t="88410" x="6202363" y="3119438"/>
          <p14:tracePt t="88426" x="6167438" y="3127375"/>
          <p14:tracePt t="88429" x="6151563" y="3135313"/>
          <p14:tracePt t="88441" x="6091238" y="3152775"/>
          <p14:tracePt t="88446" x="5989638" y="3178175"/>
          <p14:tracePt t="88458" x="5862638" y="3211513"/>
          <p14:tracePt t="88460" x="5675313" y="3254375"/>
          <p14:tracePt t="88478" x="4978400" y="3355975"/>
          <p14:tracePt t="88491" x="4486275" y="3398838"/>
          <p14:tracePt t="88496" x="3933825" y="3416300"/>
          <p14:tracePt t="88508" x="3414713" y="3416300"/>
          <p14:tracePt t="88511" x="2871788" y="3416300"/>
          <p14:tracePt t="88528" x="2055813" y="3390900"/>
          <p14:tracePt t="88543" x="1606550" y="3305175"/>
          <p14:tracePt t="88556" x="1503363" y="3271838"/>
          <p14:tracePt t="88560" x="1427163" y="3238500"/>
          <p14:tracePt t="88570" x="1419225" y="3228975"/>
          <p14:tracePt t="88575" x="1409700" y="3228975"/>
          <p14:tracePt t="88667" x="1409700" y="3211513"/>
          <p14:tracePt t="88673" x="1409700" y="3203575"/>
          <p14:tracePt t="88683" x="1409700" y="3195638"/>
          <p14:tracePt t="88687" x="1409700" y="3186113"/>
          <p14:tracePt t="88698" x="1409700" y="3178175"/>
          <p14:tracePt t="89973" x="1427163" y="3170238"/>
          <p14:tracePt t="89979" x="1427163" y="3160713"/>
          <p14:tracePt t="89993" x="1673225" y="3008313"/>
          <p14:tracePt t="90006" x="1885950" y="2906713"/>
          <p14:tracePt t="90010" x="2132013" y="2795588"/>
          <p14:tracePt t="90021" x="2370138" y="2711450"/>
          <p14:tracePt t="90025" x="2582863" y="2617788"/>
          <p14:tracePt t="90036" x="2803525" y="2532063"/>
          <p14:tracePt t="90040" x="2973388" y="2473325"/>
          <p14:tracePt t="90057" x="3254375" y="2405063"/>
          <p14:tracePt t="90070" x="3363913" y="2371725"/>
          <p14:tracePt t="90075" x="3482975" y="2336800"/>
          <p14:tracePt t="90084" x="3586163" y="2303463"/>
          <p14:tracePt t="90092" x="3687763" y="2268538"/>
          <p14:tracePt t="90101" x="3781425" y="2235200"/>
          <p14:tracePt t="90106" x="3865563" y="2200275"/>
          <p14:tracePt t="90117" x="3925888" y="2174875"/>
          <p14:tracePt t="90124" x="3976688" y="2159000"/>
          <p14:tracePt t="90134" x="4017963" y="2149475"/>
          <p14:tracePt t="90139" x="4035425" y="2133600"/>
          <p14:tracePt t="90148" x="4060825" y="2124075"/>
          <p14:tracePt t="90152" x="4078288" y="2116138"/>
          <p14:tracePt t="90165" x="4086225" y="2116138"/>
          <p14:tracePt t="90168" x="4111625" y="2116138"/>
          <p14:tracePt t="90181" x="4146550" y="2108200"/>
          <p14:tracePt t="90184" x="4187825" y="2082800"/>
          <p14:tracePt t="90199" x="4248150" y="2065338"/>
          <p14:tracePt t="90213" x="4291013" y="2055813"/>
          <p14:tracePt t="90216" x="4349750" y="2055813"/>
          <p14:tracePt t="90228" x="4410075" y="2055813"/>
          <p14:tracePt t="90232" x="4468813" y="2055813"/>
          <p14:tracePt t="90245" x="4529138" y="2055813"/>
          <p14:tracePt t="90249" x="4595813" y="2055813"/>
          <p14:tracePt t="90262" x="4656138" y="2055813"/>
          <p14:tracePt t="90265" x="4699000" y="2047875"/>
          <p14:tracePt t="90275" x="4749800" y="2039938"/>
          <p14:tracePt t="90279" x="4791075" y="2022475"/>
          <p14:tracePt t="90291" x="4808538" y="2014538"/>
          <p14:tracePt t="90295" x="4826000" y="2005013"/>
          <p14:tracePt t="90313" x="4833938" y="2005013"/>
          <p14:tracePt t="90376" x="4833938" y="1997075"/>
          <p14:tracePt t="90393" x="4833938" y="1971675"/>
          <p14:tracePt t="90405" x="4833938" y="1946275"/>
          <p14:tracePt t="90457" x="4833938" y="1954213"/>
          <p14:tracePt t="90468" x="4833938" y="2005013"/>
          <p14:tracePt t="90475" x="4833938" y="2149475"/>
          <p14:tracePt t="90484" x="4833938" y="2387600"/>
          <p14:tracePt t="90490" x="4851400" y="2711450"/>
          <p14:tracePt t="90501" x="4884738" y="3094038"/>
          <p14:tracePt t="90508" x="4919663" y="3424238"/>
          <p14:tracePt t="90517" x="4970463" y="3730625"/>
          <p14:tracePt t="90522" x="5021263" y="3951288"/>
          <p14:tracePt t="90532" x="5072063" y="4105275"/>
          <p14:tracePt t="90536" x="5106988" y="4197350"/>
          <p14:tracePt t="90547" x="5122863" y="4240213"/>
          <p14:tracePt t="90551" x="5132388" y="4249738"/>
          <p14:tracePt t="90596" x="5132388" y="4240213"/>
          <p14:tracePt t="90601" x="5132388" y="4197350"/>
          <p14:tracePt t="90612" x="5132388" y="4105275"/>
          <p14:tracePt t="90618" x="5122863" y="3960813"/>
          <p14:tracePt t="90631" x="5097463" y="3832225"/>
          <p14:tracePt t="90635" x="5046663" y="3646488"/>
          <p14:tracePt t="90647" x="4970463" y="3433763"/>
          <p14:tracePt t="90650" x="4876800" y="3170238"/>
          <p14:tracePt t="90662" x="4775200" y="2897188"/>
          <p14:tracePt t="90666" x="4630738" y="2600325"/>
          <p14:tracePt t="90678" x="4511675" y="2319338"/>
          <p14:tracePt t="90682" x="4375150" y="2047875"/>
          <p14:tracePt t="90694" x="4281488" y="1860550"/>
          <p14:tracePt t="90700" x="4197350" y="1665288"/>
          <p14:tracePt t="90711" x="4154488" y="1563688"/>
          <p14:tracePt t="90714" x="4121150" y="1487488"/>
          <p14:tracePt t="90730" x="4121150" y="1477963"/>
          <p14:tracePt t="90775" x="4137025" y="1477963"/>
          <p14:tracePt t="90779" x="4179888" y="1477963"/>
          <p14:tracePt t="90791" x="4281488" y="1487488"/>
          <p14:tracePt t="90795" x="4425950" y="1512888"/>
          <p14:tracePt t="90809" x="4927600" y="1639888"/>
          <p14:tracePt t="90825" x="5616575" y="1827213"/>
          <p14:tracePt t="90844" x="6303963" y="2005013"/>
          <p14:tracePt t="90859" x="6729413" y="2108200"/>
          <p14:tracePt t="90875" x="6942138" y="2149475"/>
          <p14:tracePt t="90891" x="6967538" y="2159000"/>
          <p14:tracePt t="90903" x="6967538" y="2166938"/>
          <p14:tracePt t="90907" x="6967538" y="2174875"/>
          <p14:tracePt t="90923" x="6967538" y="2319338"/>
          <p14:tracePt t="90934" x="6942138" y="2463800"/>
          <p14:tracePt t="90940" x="6915150" y="2608263"/>
          <p14:tracePt t="90949" x="6873875" y="2813050"/>
          <p14:tracePt t="90956" x="6813550" y="3016250"/>
          <p14:tracePt t="90967" x="6770688" y="3238500"/>
          <p14:tracePt t="90970" x="6729413" y="3408363"/>
          <p14:tracePt t="90982" x="6694488" y="3552825"/>
          <p14:tracePt t="90986" x="6661150" y="3654425"/>
          <p14:tracePt t="90998" x="6643688" y="3713163"/>
          <p14:tracePt t="91001" x="6635750" y="3722688"/>
          <p14:tracePt t="91013" x="6635750" y="3730625"/>
          <p14:tracePt t="91078" x="6626225" y="3730625"/>
          <p14:tracePt t="91094" x="6618288" y="3730625"/>
          <p14:tracePt t="91100" x="6575425" y="3713163"/>
          <p14:tracePt t="91110" x="6483350" y="3679825"/>
          <p14:tracePt t="91116" x="6364288" y="3629025"/>
          <p14:tracePt t="91126" x="6253163" y="3594100"/>
          <p14:tracePt t="91129" x="6116638" y="3560763"/>
          <p14:tracePt t="91143" x="6015038" y="3527425"/>
          <p14:tracePt t="91144" x="5913438" y="3517900"/>
          <p14:tracePt t="91162" x="5811838" y="3492500"/>
          <p14:tracePt t="91176" x="5802313" y="3492500"/>
          <p14:tracePt t="91180" x="5794375" y="3492500"/>
          <p14:tracePt t="91191" x="5776913" y="3492500"/>
          <p14:tracePt t="91196" x="5768975" y="3492500"/>
          <p14:tracePt t="91790" x="5743575" y="3492500"/>
          <p14:tracePt t="91807" x="5718175" y="3492500"/>
          <p14:tracePt t="91811" x="5683250" y="3492500"/>
          <p14:tracePt t="91823" x="5641975" y="3502025"/>
          <p14:tracePt t="91828" x="5599113" y="3502025"/>
          <p14:tracePt t="91839" x="5565775" y="3509963"/>
          <p14:tracePt t="91844" x="5538788" y="3509963"/>
          <p14:tracePt t="91855" x="5505450" y="3509963"/>
          <p14:tracePt t="91859" x="5480050" y="3509963"/>
          <p14:tracePt t="91871" x="5446713" y="3517900"/>
          <p14:tracePt t="91874" x="5429250" y="3517900"/>
          <p14:tracePt t="91887" x="5411788" y="3517900"/>
          <p14:tracePt t="91889" x="5403850" y="3517900"/>
          <p14:tracePt t="92095" x="5403850" y="3502025"/>
          <p14:tracePt t="92100" x="5403850" y="3492500"/>
          <p14:tracePt t="92110" x="5403850" y="3459163"/>
          <p14:tracePt t="92115" x="5403850" y="3433763"/>
          <p14:tracePt t="92126" x="5403850" y="3408363"/>
          <p14:tracePt t="92130" x="5403850" y="3398838"/>
          <p14:tracePt t="92142" x="5403850" y="3382963"/>
          <p14:tracePt t="92158" x="5403850" y="3365500"/>
          <p14:tracePt t="92162" x="5403850" y="3340100"/>
          <p14:tracePt t="92177" x="5403850" y="3330575"/>
          <p14:tracePt t="92181" x="5411788" y="3322638"/>
          <p14:tracePt t="92192" x="5411788" y="3305175"/>
          <p14:tracePt t="92196" x="5411788" y="3297238"/>
          <p14:tracePt t="92208" x="5411788" y="3271838"/>
          <p14:tracePt t="92212" x="5421313" y="3263900"/>
          <p14:tracePt t="92224" x="5421313" y="3254375"/>
          <p14:tracePt t="92227" x="5421313" y="3246438"/>
          <p14:tracePt t="93955" x="5386388" y="3254375"/>
          <p14:tracePt t="93962" x="5378450" y="3254375"/>
          <p14:tracePt t="93972" x="5327650" y="3289300"/>
          <p14:tracePt t="93976" x="5276850" y="3314700"/>
          <p14:tracePt t="93990" x="5208588" y="3355975"/>
          <p14:tracePt t="94008" x="5165725" y="3382963"/>
          <p14:tracePt t="94025" x="5140325" y="3390900"/>
          <p14:tracePt t="94034" x="5140325" y="3398838"/>
          <p14:tracePt t="94260" x="5157788" y="3398838"/>
          <p14:tracePt t="94265" x="5173663" y="3398838"/>
          <p14:tracePt t="94453" x="5208588" y="3398838"/>
          <p14:tracePt t="94457" x="5249863" y="3398838"/>
          <p14:tracePt t="94467" x="5276850" y="3398838"/>
          <p14:tracePt t="94472" x="5310188" y="3398838"/>
          <p14:tracePt t="94489" x="5421313" y="3398838"/>
          <p14:tracePt t="94500" x="5462588" y="3398838"/>
          <p14:tracePt t="94506" x="5497513" y="3398838"/>
          <p14:tracePt t="94515" x="5530850" y="3398838"/>
          <p14:tracePt t="94521" x="5548313" y="3398838"/>
          <p14:tracePt t="94533" x="5573713" y="3398838"/>
          <p14:tracePt t="94537" x="5591175" y="3398838"/>
          <p14:tracePt t="94556" x="5616575" y="3398838"/>
          <p14:tracePt t="94613" x="5607050" y="3398838"/>
          <p14:tracePt t="94620" x="5565775" y="3416300"/>
          <p14:tracePt t="94628" x="5446713" y="3449638"/>
          <p14:tracePt t="94632" x="5276850" y="3502025"/>
          <p14:tracePt t="94644" x="5046663" y="3586163"/>
          <p14:tracePt t="94648" x="4818063" y="3646488"/>
          <p14:tracePt t="94660" x="4587875" y="3705225"/>
          <p14:tracePt t="94663" x="4410075" y="3756025"/>
          <p14:tracePt t="94677" x="4291013" y="3806825"/>
          <p14:tracePt t="94682" x="4214813" y="3841750"/>
          <p14:tracePt t="94692" x="4179888" y="3875088"/>
          <p14:tracePt t="94695" x="4154488" y="3900488"/>
          <p14:tracePt t="94707" x="4146550" y="3925888"/>
          <p14:tracePt t="94711" x="4146550" y="3943350"/>
          <p14:tracePt t="94725" x="4146550" y="3968750"/>
          <p14:tracePt t="94728" x="4154488" y="3994150"/>
          <p14:tracePt t="94740" x="4171950" y="4019550"/>
          <p14:tracePt t="94745" x="4222750" y="4037013"/>
          <p14:tracePt t="94757" x="4256088" y="4044950"/>
          <p14:tracePt t="94761" x="4291013" y="4044950"/>
          <p14:tracePt t="94775" x="4529138" y="4052888"/>
          <p14:tracePt t="94789" x="4681538" y="4052888"/>
          <p14:tracePt t="94792" x="4868863" y="4011613"/>
          <p14:tracePt t="94810" x="5292725" y="3908425"/>
          <p14:tracePt t="94823" x="5649913" y="3798888"/>
          <p14:tracePt t="94837" x="5768975" y="3756025"/>
          <p14:tracePt t="94839" x="5827713" y="3722688"/>
          <p14:tracePt t="94858" x="5827713" y="3705225"/>
          <p14:tracePt t="94875" x="5811838" y="3679825"/>
          <p14:tracePt t="94888" x="5726113" y="3646488"/>
          <p14:tracePt t="94907" x="5513388" y="3594100"/>
          <p14:tracePt t="94917" x="5394325" y="3586163"/>
          <p14:tracePt t="94924" x="5267325" y="3568700"/>
          <p14:tracePt t="94932" x="5157788" y="3568700"/>
          <p14:tracePt t="94937" x="5046663" y="3568700"/>
          <p14:tracePt t="94950" x="4970463" y="3578225"/>
          <p14:tracePt t="94959" x="4919663" y="3594100"/>
          <p14:tracePt t="94965" x="4902200" y="3611563"/>
          <p14:tracePt t="94969" x="4894263" y="3619500"/>
          <p14:tracePt t="94984" x="4894263" y="3629025"/>
          <p14:tracePt t="94996" x="4894263" y="3636963"/>
          <p14:tracePt t="95205" x="4902200" y="3636963"/>
          <p14:tracePt t="95210" x="4927600" y="3619500"/>
          <p14:tracePt t="95221" x="4995863" y="3586163"/>
          <p14:tracePt t="95226" x="5072063" y="3543300"/>
          <p14:tracePt t="95238" x="5148263" y="3502025"/>
          <p14:tracePt t="95242" x="5224463" y="3475038"/>
          <p14:tracePt t="95256" x="5276850" y="3449638"/>
          <p14:tracePt t="95272" x="5284788" y="3449638"/>
          <p14:tracePt t="95512" x="5310188" y="3449638"/>
          <p14:tracePt t="95525" x="5360988" y="3441700"/>
          <p14:tracePt t="95528" x="5446713" y="3424238"/>
          <p14:tracePt t="95540" x="5538788" y="3424238"/>
          <p14:tracePt t="95544" x="5641975" y="3424238"/>
          <p14:tracePt t="95556" x="5743575" y="3424238"/>
          <p14:tracePt t="95560" x="5811838" y="3424238"/>
          <p14:tracePt t="95574" x="5870575" y="3424238"/>
          <p14:tracePt t="95576" x="5880100" y="3424238"/>
          <p14:tracePt t="95625" x="5837238" y="3424238"/>
          <p14:tracePt t="95638" x="5776913" y="3424238"/>
          <p14:tracePt t="95644" x="5649913" y="3441700"/>
          <p14:tracePt t="95657" x="5335588" y="3441700"/>
          <p14:tracePt t="95668" x="5208588" y="3441700"/>
          <p14:tracePt t="95673" x="5122863" y="3441700"/>
          <p14:tracePt t="95736" x="5165725" y="3441700"/>
          <p14:tracePt t="95753" x="5208588" y="3433763"/>
          <p14:tracePt t="95757" x="5241925" y="3416300"/>
          <p14:tracePt t="95766" x="5276850" y="3398838"/>
          <p14:tracePt t="95774" x="5310188" y="3382963"/>
          <p14:tracePt t="95783" x="5318125" y="3382963"/>
          <p14:tracePt t="95976" x="5327650" y="3382963"/>
          <p14:tracePt t="95982" x="5335588" y="3373438"/>
          <p14:tracePt t="95994" x="5353050" y="3365500"/>
          <p14:tracePt t="96104" x="5360988" y="3365500"/>
          <p14:tracePt t="96119" x="5386388" y="3365500"/>
          <p14:tracePt t="96123" x="5429250" y="3365500"/>
          <p14:tracePt t="96139" x="5497513" y="3373438"/>
          <p14:tracePt t="96152" x="5530850" y="3373438"/>
          <p14:tracePt t="96155" x="5538788" y="3373438"/>
          <p14:tracePt t="96166" x="5556250" y="3373438"/>
          <p14:tracePt t="96171" x="5565775" y="3373438"/>
          <p14:tracePt t="96263" x="5530850" y="3373438"/>
          <p14:tracePt t="96271" x="5497513" y="3365500"/>
          <p14:tracePt t="96279" x="5421313" y="3348038"/>
          <p14:tracePt t="96283" x="5327650" y="3330575"/>
          <p14:tracePt t="96294" x="5208588" y="3330575"/>
          <p14:tracePt t="96298" x="5097463" y="3330575"/>
          <p14:tracePt t="96310" x="4970463" y="3348038"/>
          <p14:tracePt t="96314" x="4826000" y="3382963"/>
          <p14:tracePt t="96326" x="4673600" y="3449638"/>
          <p14:tracePt t="96330" x="4486275" y="3535363"/>
          <p14:tracePt t="96343" x="4240213" y="3654425"/>
          <p14:tracePt t="96346" x="4044950" y="3756025"/>
          <p14:tracePt t="96358" x="3848100" y="3875088"/>
          <p14:tracePt t="96364" x="3703638" y="3968750"/>
          <p14:tracePt t="96373" x="3551238" y="4079875"/>
          <p14:tracePt t="96377" x="3432175" y="4164013"/>
          <p14:tracePt t="96388" x="3330575" y="4257675"/>
          <p14:tracePt t="96392" x="3244850" y="4325938"/>
          <p14:tracePt t="96404" x="3168650" y="4394200"/>
          <p14:tracePt t="96408" x="3100388" y="4445000"/>
          <p14:tracePt t="96421" x="3092450" y="4460875"/>
          <p14:tracePt t="96425" x="3084513" y="4470400"/>
          <p14:tracePt t="96441" x="3074988" y="4470400"/>
          <p14:tracePt t="96455" x="3074988" y="4478338"/>
          <p14:tracePt t="96901" x="3092450" y="4460875"/>
          <p14:tracePt t="96910" x="3160713" y="4410075"/>
          <p14:tracePt t="96915" x="3236913" y="4316413"/>
          <p14:tracePt t="96926" x="3381375" y="4130675"/>
          <p14:tracePt t="96930" x="3543300" y="3925888"/>
          <p14:tracePt t="96941" x="3652838" y="3748088"/>
          <p14:tracePt t="96945" x="3729038" y="3611563"/>
          <p14:tracePt t="96957" x="3789363" y="3475038"/>
          <p14:tracePt t="96961" x="3840163" y="3365500"/>
          <p14:tracePt t="96975" x="3873500" y="3246438"/>
          <p14:tracePt t="96979" x="3900488" y="3144838"/>
          <p14:tracePt t="96990" x="3916363" y="3025775"/>
          <p14:tracePt t="96994" x="3941763" y="2914650"/>
          <p14:tracePt t="97010" x="3976688" y="2686050"/>
          <p14:tracePt t="97023" x="4002088" y="2582863"/>
          <p14:tracePt t="97027" x="4010025" y="2498725"/>
          <p14:tracePt t="97038" x="4017963" y="2422525"/>
          <p14:tracePt t="97041" x="4027488" y="2354263"/>
          <p14:tracePt t="97053" x="4044950" y="2293938"/>
          <p14:tracePt t="97057" x="4044950" y="2243138"/>
          <p14:tracePt t="97071" x="4044950" y="2200275"/>
          <p14:tracePt t="97076" x="4044950" y="2166938"/>
          <p14:tracePt t="97090" x="4044950" y="2124075"/>
          <p14:tracePt t="97105" x="4044950" y="2116138"/>
          <p14:tracePt t="97122" x="4044950" y="2108200"/>
          <p14:tracePt t="97474" x="4052888" y="2124075"/>
          <p14:tracePt t="97480" x="4060825" y="2133600"/>
          <p14:tracePt t="97494" x="4179888" y="2235200"/>
          <p14:tracePt t="97504" x="4298950" y="2303463"/>
          <p14:tracePt t="97508" x="4418013" y="2371725"/>
          <p14:tracePt t="97526" x="4646613" y="2489200"/>
          <p14:tracePt t="97537" x="4757738" y="2557463"/>
          <p14:tracePt t="97539" x="4859338" y="2633663"/>
          <p14:tracePt t="97552" x="4978400" y="2693988"/>
          <p14:tracePt t="97554" x="5080000" y="2762250"/>
          <p14:tracePt t="97573" x="5292725" y="2838450"/>
          <p14:tracePt t="97589" x="5454650" y="2914650"/>
          <p14:tracePt t="97605" x="5513388" y="2940050"/>
          <p14:tracePt t="97697" x="5513388" y="2957513"/>
          <p14:tracePt t="97703" x="5513388" y="2965450"/>
          <p14:tracePt t="97712" x="5522913" y="2990850"/>
          <p14:tracePt t="97715" x="5522913" y="3016250"/>
          <p14:tracePt t="97729" x="5530850" y="3051175"/>
          <p14:tracePt t="97735" x="5556250" y="3094038"/>
          <p14:tracePt t="97744" x="5573713" y="3144838"/>
          <p14:tracePt t="97748" x="5581650" y="3203575"/>
          <p14:tracePt t="97760" x="5591175" y="3246438"/>
          <p14:tracePt t="97763" x="5599113" y="3279775"/>
          <p14:tracePt t="97777" x="5607050" y="3314700"/>
          <p14:tracePt t="97780" x="5607050" y="3340100"/>
          <p14:tracePt t="97894" x="5599113" y="3340100"/>
          <p14:tracePt t="97905" x="5581650" y="3348038"/>
          <p14:tracePt t="97908" x="5556250" y="3348038"/>
          <p14:tracePt t="97920" x="5513388" y="3348038"/>
          <p14:tracePt t="97924" x="5480050" y="3348038"/>
          <p14:tracePt t="97937" x="5437188" y="3348038"/>
          <p14:tracePt t="97939" x="5403850" y="3348038"/>
          <p14:tracePt t="97953" x="5378450" y="3348038"/>
          <p14:tracePt t="97955" x="5335588" y="3348038"/>
          <p14:tracePt t="97973" x="5199063" y="3348038"/>
          <p14:tracePt t="97992" x="4970463" y="3348038"/>
          <p14:tracePt t="98005" x="4689475" y="3330575"/>
          <p14:tracePt t="98016" x="4537075" y="3330575"/>
          <p14:tracePt t="98022" x="4392613" y="3314700"/>
          <p14:tracePt t="98032" x="4240213" y="3305175"/>
          <p14:tracePt t="98038" x="4078288" y="3305175"/>
          <p14:tracePt t="98049" x="3941763" y="3289300"/>
          <p14:tracePt t="98054" x="3822700" y="3279775"/>
          <p14:tracePt t="98065" x="3729038" y="3271838"/>
          <p14:tracePt t="98071" x="3652838" y="3254375"/>
          <p14:tracePt t="98080" x="3611563" y="3246438"/>
          <p14:tracePt t="98087" x="3602038" y="3246438"/>
          <p14:tracePt t="98376" x="3594100" y="3221038"/>
          <p14:tracePt t="98383" x="3594100" y="3211513"/>
          <p14:tracePt t="98398" x="3517900" y="3094038"/>
          <p14:tracePt t="98406" x="3449638" y="3000375"/>
          <p14:tracePt t="98410" x="3381375" y="2922588"/>
          <p14:tracePt t="98423" x="3322638" y="2813050"/>
          <p14:tracePt t="98426" x="3262313" y="2693988"/>
          <p14:tracePt t="98440" x="3219450" y="2582863"/>
          <p14:tracePt t="98443" x="3178175" y="2447925"/>
          <p14:tracePt t="98456" x="3143250" y="2286000"/>
          <p14:tracePt t="98459" x="3100388" y="2116138"/>
          <p14:tracePt t="98473" x="3067050" y="1946275"/>
          <p14:tracePt t="98478" x="3024188" y="1776413"/>
          <p14:tracePt t="98495" x="2947988" y="1462088"/>
          <p14:tracePt t="98503" x="2905125" y="1333500"/>
          <p14:tracePt t="98506" x="2871788" y="1216025"/>
          <p14:tracePt t="98521" x="2846388" y="1112838"/>
          <p14:tracePt t="98526" x="2820988" y="1044575"/>
          <p14:tracePt t="98537" x="2811463" y="993775"/>
          <p14:tracePt t="98542" x="2811463" y="985838"/>
          <p14:tracePt t="98608" x="2820988" y="985838"/>
          <p14:tracePt t="98623" x="2863850" y="985838"/>
          <p14:tracePt t="98633" x="2889250" y="985838"/>
          <p14:tracePt t="98636" x="2897188" y="985838"/>
          <p14:tracePt t="98648" x="2914650" y="985838"/>
          <p14:tracePt t="98652" x="2930525" y="1003300"/>
          <p14:tracePt t="98668" x="2947988" y="1003300"/>
          <p14:tracePt t="98680" x="2965450" y="1003300"/>
          <p14:tracePt t="98685" x="2973388" y="1019175"/>
          <p14:tracePt t="98696" x="2990850" y="1028700"/>
          <p14:tracePt t="98704" x="3008313" y="1044575"/>
          <p14:tracePt t="98713" x="3033713" y="1069975"/>
          <p14:tracePt t="98717" x="3059113" y="1104900"/>
          <p14:tracePt t="98732" x="3100388" y="1173163"/>
          <p14:tracePt t="98744" x="3117850" y="1206500"/>
          <p14:tracePt t="98748" x="3152775" y="1282700"/>
          <p14:tracePt t="98762" x="3194050" y="1376363"/>
          <p14:tracePt t="98766" x="3236913" y="1495425"/>
          <p14:tracePt t="98779" x="3270250" y="1606550"/>
          <p14:tracePt t="98783" x="3305175" y="1741488"/>
          <p14:tracePt t="98795" x="3338513" y="1870075"/>
          <p14:tracePt t="98798" x="3363913" y="2014538"/>
          <p14:tracePt t="98810" x="3373438" y="2141538"/>
          <p14:tracePt t="98814" x="3389313" y="2268538"/>
          <p14:tracePt t="98826" x="3389313" y="2397125"/>
          <p14:tracePt t="98830" x="3381375" y="2524125"/>
          <p14:tracePt t="98843" x="3355975" y="2633663"/>
          <p14:tracePt t="98846" x="3322638" y="2752725"/>
          <p14:tracePt t="98859" x="3287713" y="2855913"/>
          <p14:tracePt t="98862" x="3244850" y="2974975"/>
          <p14:tracePt t="98874" x="3194050" y="3059113"/>
          <p14:tracePt t="98885" x="3143250" y="3152775"/>
          <p14:tracePt t="98889" x="3084513" y="3221038"/>
          <p14:tracePt t="98894" x="3041650" y="3279775"/>
          <p14:tracePt t="98906" x="3008313" y="3322638"/>
          <p14:tracePt t="98910" x="2982913" y="3348038"/>
          <p14:tracePt t="98926" x="2965450" y="3355975"/>
          <p14:tracePt t="98975" x="2965450" y="3340100"/>
          <p14:tracePt t="98990" x="2973388" y="3246438"/>
          <p14:tracePt t="99007" x="3016250" y="3119438"/>
          <p14:tracePt t="99019" x="3041650" y="3041650"/>
          <p14:tracePt t="99024" x="3074988" y="2965450"/>
          <p14:tracePt t="99034" x="3109913" y="2871788"/>
          <p14:tracePt t="99038" x="3135313" y="2787650"/>
          <p14:tracePt t="99055" x="3168650" y="2625725"/>
          <p14:tracePt t="99072" x="3178175" y="2455863"/>
          <p14:tracePt t="99082" x="3178175" y="2354263"/>
          <p14:tracePt t="99088" x="3178175" y="2252663"/>
          <p14:tracePt t="99099" x="3152775" y="2166938"/>
          <p14:tracePt t="99104" x="3127375" y="2073275"/>
          <p14:tracePt t="99115" x="3092450" y="1989138"/>
          <p14:tracePt t="99121" x="3059113" y="1895475"/>
          <p14:tracePt t="99132" x="3033713" y="1809750"/>
          <p14:tracePt t="99138" x="2998788" y="1716088"/>
          <p14:tracePt t="99147" x="2973388" y="1649413"/>
          <p14:tracePt t="99154" x="2955925" y="1581150"/>
          <p14:tracePt t="99162" x="2930525" y="1520825"/>
          <p14:tracePt t="99166" x="2930525" y="1512888"/>
          <p14:tracePt t="99179" x="2930525" y="1495425"/>
          <p14:tracePt t="99183" x="2930525" y="1487488"/>
          <p14:tracePt t="99226" x="2930525" y="1495425"/>
          <p14:tracePt t="99231" x="2930525" y="1504950"/>
          <p14:tracePt t="99243" x="2947988" y="1520825"/>
          <p14:tracePt t="99247" x="2998788" y="1589088"/>
          <p14:tracePt t="99259" x="3067050" y="1700213"/>
          <p14:tracePt t="99264" x="3160713" y="1852613"/>
          <p14:tracePt t="99274" x="3254375" y="2022475"/>
          <p14:tracePt t="99278" x="3373438" y="2268538"/>
          <p14:tracePt t="99289" x="3467100" y="2506663"/>
          <p14:tracePt t="99294" x="3543300" y="2744788"/>
          <p14:tracePt t="99306" x="3586163" y="2940050"/>
          <p14:tracePt t="99310" x="3602038" y="3152775"/>
          <p14:tracePt t="99322" x="3619500" y="3340100"/>
          <p14:tracePt t="99325" x="3611563" y="3578225"/>
          <p14:tracePt t="99338" x="3576638" y="3790950"/>
          <p14:tracePt t="99341" x="3517900" y="4052888"/>
          <p14:tracePt t="99355" x="3441700" y="4283075"/>
          <p14:tracePt t="99358" x="3348038" y="4503738"/>
          <p14:tracePt t="99372" x="3270250" y="4640263"/>
          <p14:tracePt t="99376" x="3186113" y="4741863"/>
          <p14:tracePt t="99386" x="3109913" y="4827588"/>
          <p14:tracePt t="99388" x="3033713" y="4878388"/>
          <p14:tracePt t="99407" x="2998788" y="4894263"/>
          <p14:tracePt t="105232" x="2998788" y="4868863"/>
          <p14:tracePt t="105248" x="2990850" y="4802188"/>
          <p14:tracePt t="105251" x="2973388" y="4724400"/>
          <p14:tracePt t="105265" x="2897188" y="4589463"/>
          <p14:tracePt t="105267" x="2811463" y="4486275"/>
          <p14:tracePt t="105280" x="2719388" y="4394200"/>
          <p14:tracePt t="105284" x="2616200" y="4316413"/>
          <p14:tracePt t="105296" x="2506663" y="4249738"/>
          <p14:tracePt t="105301" x="2420938" y="4164013"/>
          <p14:tracePt t="105312" x="2336800" y="4105275"/>
          <p14:tracePt t="105319" x="2260600" y="4019550"/>
          <p14:tracePt t="105328" x="2192338" y="3943350"/>
          <p14:tracePt t="105333" x="2124075" y="3867150"/>
          <p14:tracePt t="105344" x="2065338" y="3781425"/>
          <p14:tracePt t="105350" x="2012950" y="3705225"/>
          <p14:tracePt t="105360" x="1971675" y="3646488"/>
          <p14:tracePt t="105366" x="1928813" y="3578225"/>
          <p14:tracePt t="105376" x="1893888" y="3517900"/>
          <p14:tracePt t="105383" x="1852613" y="3449638"/>
          <p14:tracePt t="105391" x="1809750" y="3398838"/>
          <p14:tracePt t="105396" x="1766888" y="3340100"/>
          <p14:tracePt t="105408" x="1724025" y="3271838"/>
          <p14:tracePt t="105412" x="1698625" y="3221038"/>
          <p14:tracePt t="105423" x="1665288" y="3186113"/>
          <p14:tracePt t="105428" x="1647825" y="3152775"/>
          <p14:tracePt t="105442" x="1639888" y="3135313"/>
          <p14:tracePt t="105448" x="1614488" y="3119438"/>
          <p14:tracePt t="105455" x="1597025" y="3094038"/>
          <p14:tracePt t="105458" x="1571625" y="3084513"/>
          <p14:tracePt t="105471" x="1528763" y="3051175"/>
          <p14:tracePt t="105475" x="1487488" y="3016250"/>
          <p14:tracePt t="105487" x="1462088" y="3000375"/>
          <p14:tracePt t="105492" x="1435100" y="2965450"/>
          <p14:tracePt t="105502" x="1435100" y="2957513"/>
          <p14:tracePt t="106340" x="1444625" y="2957513"/>
          <p14:tracePt t="106343" x="1452563" y="2957513"/>
          <p14:tracePt t="106353" x="1528763" y="2957513"/>
          <p14:tracePt t="106357" x="1597025" y="2957513"/>
          <p14:tracePt t="106369" x="1741488" y="2982913"/>
          <p14:tracePt t="106374" x="1868488" y="2990850"/>
          <p14:tracePt t="106385" x="1997075" y="3008313"/>
          <p14:tracePt t="106389" x="2124075" y="3025775"/>
          <p14:tracePt t="106401" x="2243138" y="3051175"/>
          <p14:tracePt t="106405" x="2344738" y="3076575"/>
          <p14:tracePt t="106417" x="2446338" y="3109913"/>
          <p14:tracePt t="106421" x="2532063" y="3144838"/>
          <p14:tracePt t="106435" x="2608263" y="3186113"/>
          <p14:tracePt t="106437" x="2676525" y="3228975"/>
          <p14:tracePt t="106449" x="2727325" y="3254375"/>
          <p14:tracePt t="106452" x="2760663" y="3271838"/>
          <p14:tracePt t="106465" x="2760663" y="3289300"/>
          <p14:tracePt t="106469" x="2760663" y="3297238"/>
          <p14:tracePt t="106502" x="2770188" y="3305175"/>
          <p14:tracePt t="106513" x="2770188" y="3314700"/>
          <p14:tracePt t="106518" x="2778125" y="3322638"/>
          <p14:tracePt t="107030" x="2803525" y="3322638"/>
          <p14:tracePt t="107042" x="2863850" y="3305175"/>
          <p14:tracePt t="107048" x="2940050" y="3279775"/>
          <p14:tracePt t="107058" x="3041650" y="3254375"/>
          <p14:tracePt t="107062" x="3160713" y="3246438"/>
          <p14:tracePt t="107073" x="3287713" y="3246438"/>
          <p14:tracePt t="107076" x="3424238" y="3246438"/>
          <p14:tracePt t="107089" x="3568700" y="3246438"/>
          <p14:tracePt t="107093" x="3703638" y="3246438"/>
          <p14:tracePt t="107106" x="3848100" y="3246438"/>
          <p14:tracePt t="107109" x="3984625" y="3246438"/>
          <p14:tracePt t="107121" x="4129088" y="3246438"/>
          <p14:tracePt t="107125" x="4265613" y="3246438"/>
          <p14:tracePt t="107137" x="4392613" y="3246438"/>
          <p14:tracePt t="107141" x="4519613" y="3246438"/>
          <p14:tracePt t="107154" x="4605338" y="3246438"/>
          <p14:tracePt t="107157" x="4673600" y="3246438"/>
          <p14:tracePt t="107169" x="4724400" y="3246438"/>
          <p14:tracePt t="108220" x="4724400" y="3254375"/>
          <p14:tracePt t="108225" x="4724400" y="3297238"/>
          <p14:tracePt t="108236" x="4724400" y="3365500"/>
          <p14:tracePt t="108240" x="4740275" y="3424238"/>
          <p14:tracePt t="108252" x="4749800" y="3467100"/>
          <p14:tracePt t="108256" x="4765675" y="3517900"/>
          <p14:tracePt t="108268" x="4783138" y="3568700"/>
          <p14:tracePt t="108271" x="4826000" y="3629025"/>
          <p14:tracePt t="108284" x="4868863" y="3705225"/>
          <p14:tracePt t="108287" x="4927600" y="3781425"/>
          <p14:tracePt t="108299" x="4978400" y="3841750"/>
          <p14:tracePt t="108304" x="5029200" y="3892550"/>
          <p14:tracePt t="108317" x="5080000" y="3935413"/>
          <p14:tracePt t="108323" x="5122863" y="3968750"/>
          <p14:tracePt t="108334" x="5140325" y="3976688"/>
          <p14:tracePt t="108365" x="5148263" y="3976688"/>
          <p14:tracePt t="108372" x="5165725" y="3968750"/>
          <p14:tracePt t="108384" x="5259388" y="3951288"/>
          <p14:tracePt t="108401" x="5454650" y="3875088"/>
          <p14:tracePt t="108417" x="5718175" y="3687763"/>
          <p14:tracePt t="108428" x="5819775" y="3578225"/>
          <p14:tracePt t="108434" x="5905500" y="3502025"/>
          <p14:tracePt t="108446" x="5981700" y="3416300"/>
          <p14:tracePt t="108460" x="6116638" y="3297238"/>
          <p14:tracePt t="108464" x="6176963" y="3254375"/>
          <p14:tracePt t="108475" x="6253163" y="3211513"/>
          <p14:tracePt t="108479" x="6329363" y="3170238"/>
          <p14:tracePt t="108492" x="6423025" y="3135313"/>
          <p14:tracePt t="108495" x="6524625" y="3101975"/>
          <p14:tracePt t="108508" x="6635750" y="3076575"/>
          <p14:tracePt t="108515" x="6780213" y="3051175"/>
          <p14:tracePt t="108528" x="7077075" y="3025775"/>
          <p14:tracePt t="108541" x="7221538" y="3025775"/>
          <p14:tracePt t="108549" x="7373938" y="3025775"/>
          <p14:tracePt t="108555" x="7502525" y="3016250"/>
          <p14:tracePt t="108559" x="7629525" y="3016250"/>
          <p14:tracePt t="108576" x="7859713" y="2990850"/>
          <p14:tracePt t="108588" x="7943850" y="2982913"/>
          <p14:tracePt t="108591" x="8029575" y="2974975"/>
          <p14:tracePt t="108605" x="8088313" y="2965450"/>
          <p14:tracePt t="108609" x="8105775" y="2965450"/>
          <p14:tracePt t="108620" x="8121650" y="2949575"/>
          <p14:tracePt t="108624" x="8131175" y="2949575"/>
          <p14:tracePt t="108637" x="8139113" y="2940050"/>
          <p14:tracePt t="108668" x="8147050" y="2940050"/>
          <p14:tracePt t="108684" x="8164513" y="2932113"/>
          <p14:tracePt t="108691" x="8181975" y="2932113"/>
          <p14:tracePt t="108699" x="8199438" y="2914650"/>
          <p14:tracePt t="108704" x="8224838" y="2906713"/>
          <p14:tracePt t="108720" x="8266113" y="2897188"/>
          <p14:tracePt t="108736" x="8301038" y="2881313"/>
          <p14:tracePt t="108748" x="8318500" y="2871788"/>
          <p14:tracePt t="108751" x="8326438" y="2871788"/>
          <p14:tracePt t="108764" x="8334375" y="2871788"/>
          <p14:tracePt t="108767" x="8343900" y="2871788"/>
          <p14:tracePt t="108783" x="8343900" y="2863850"/>
          <p14:tracePt t="108830" x="8343900" y="2855913"/>
          <p14:tracePt t="108847" x="8351838" y="2830513"/>
          <p14:tracePt t="108851" x="8359775" y="2805113"/>
          <p14:tracePt t="108862" x="8369300" y="2770188"/>
          <p14:tracePt t="108868" x="8369300" y="2736850"/>
          <p14:tracePt t="108880" x="8394700" y="2686050"/>
          <p14:tracePt t="108882" x="8402638" y="2651125"/>
          <p14:tracePt t="108894" x="8410575" y="2625725"/>
          <p14:tracePt t="108898" x="8428038" y="2582863"/>
          <p14:tracePt t="108909" x="8435975" y="2566988"/>
          <p14:tracePt t="108914" x="8445500" y="2532063"/>
          <p14:tracePt t="108925" x="8453438" y="2498725"/>
          <p14:tracePt t="108930" x="8453438" y="2473325"/>
          <p14:tracePt t="108946" x="8470900" y="2447925"/>
          <p14:tracePt t="108962" x="8504238" y="2387600"/>
          <p14:tracePt t="108976" x="8513763" y="2379663"/>
          <p14:tracePt t="108983" x="8521700" y="2354263"/>
          <p14:tracePt t="108991" x="8539163" y="2328863"/>
          <p14:tracePt t="108995" x="8547100" y="2303463"/>
          <p14:tracePt t="109009" x="8564563" y="2278063"/>
          <p14:tracePt t="109024" x="8572500" y="2252663"/>
          <p14:tracePt t="109028" x="8580438" y="2243138"/>
          <p14:tracePt t="109038" x="8580438" y="2235200"/>
          <p14:tracePt t="109054" x="8580438" y="2217738"/>
          <p14:tracePt t="109069" x="8580438" y="2209800"/>
          <p14:tracePt t="109073" x="8580438" y="2200275"/>
          <p14:tracePt t="109198" x="8580438" y="2192338"/>
          <p14:tracePt t="109203" x="8580438" y="2184400"/>
          <p14:tracePt t="109214" x="8580438" y="2166938"/>
          <p14:tracePt t="109219" x="8597900" y="2116138"/>
          <p14:tracePt t="109233" x="8615363" y="2065338"/>
          <p14:tracePt t="109251" x="8632825" y="2030413"/>
          <p14:tracePt t="109268" x="8648700" y="2014538"/>
          <p14:tracePt t="109283" x="8691563" y="1979613"/>
          <p14:tracePt t="109293" x="8709025" y="1971675"/>
          <p14:tracePt t="109298" x="8734425" y="1954213"/>
          <p14:tracePt t="109311" x="8742363" y="1946275"/>
          <p14:tracePt t="109317" x="8759825" y="1946275"/>
          <p14:tracePt t="109902" x="8802688" y="1928813"/>
          <p14:tracePt t="109907" x="8810625" y="1920875"/>
          <p14:tracePt t="109918" x="8836025" y="1911350"/>
          <p14:tracePt t="109923" x="8886825" y="1878013"/>
          <p14:tracePt t="109934" x="8963025" y="1835150"/>
          <p14:tracePt t="109937" x="9039225" y="1801813"/>
          <p14:tracePt t="109949" x="9117013" y="1766888"/>
          <p14:tracePt t="109953" x="9175750" y="1725613"/>
          <p14:tracePt t="109970" x="9286875" y="1606550"/>
          <p14:tracePt t="109983" x="9328150" y="1546225"/>
          <p14:tracePt t="109985" x="9371013" y="1495425"/>
          <p14:tracePt t="109998" x="9396413" y="1462088"/>
          <p14:tracePt t="110000" x="9421813" y="1419225"/>
          <p14:tracePt t="110015" x="9439275" y="1411288"/>
          <p14:tracePt t="110020" x="9456738" y="1411288"/>
          <p14:tracePt t="110035" x="9464675" y="1393825"/>
          <p14:tracePt t="110049" x="9482138" y="1385888"/>
          <p14:tracePt t="110067" x="9532938" y="1360488"/>
          <p14:tracePt t="110084" x="9617075" y="1317625"/>
          <p14:tracePt t="110096" x="9642475" y="1308100"/>
          <p14:tracePt t="110100" x="9685338" y="1300163"/>
          <p14:tracePt t="110110" x="9728200" y="1292225"/>
          <p14:tracePt t="110115" x="9779000" y="1274763"/>
          <p14:tracePt t="110125" x="9829800" y="1241425"/>
          <p14:tracePt t="110131" x="9872663" y="1223963"/>
          <p14:tracePt t="110143" x="9923463" y="1206500"/>
          <p14:tracePt t="110148" x="9974263" y="1181100"/>
          <p14:tracePt t="110158" x="10017125" y="1163638"/>
          <p14:tracePt t="110164" x="10067925" y="1147763"/>
          <p14:tracePt t="110175" x="10101263" y="1138238"/>
          <p14:tracePt t="110182" x="10118725" y="1130300"/>
          <p14:tracePt t="110384" x="10118725" y="1138238"/>
          <p14:tracePt t="110400" x="10118725" y="1163638"/>
          <p14:tracePt t="110405" x="10118725" y="1189038"/>
          <p14:tracePt t="110416" x="10118725" y="1206500"/>
          <p14:tracePt t="110419" x="10118725" y="1231900"/>
          <p14:tracePt t="110433" x="10118725" y="1241425"/>
          <p14:tracePt t="110436" x="10118725" y="1249363"/>
          <p14:tracePt t="110451" x="10118725" y="1266825"/>
          <p14:tracePt t="110453" x="10118725" y="1274763"/>
          <p14:tracePt t="110469" x="10118725" y="1308100"/>
          <p14:tracePt t="110479" x="10126663" y="1333500"/>
          <p14:tracePt t="110482" x="10126663" y="1360488"/>
          <p14:tracePt t="110497" x="10136188" y="1385888"/>
          <p14:tracePt t="110515" x="10136188" y="1393825"/>
          <p14:tracePt t="110625" x="10144125" y="1393825"/>
          <p14:tracePt t="110641" x="10161588" y="1393825"/>
          <p14:tracePt t="110647" x="10212388" y="1393825"/>
          <p14:tracePt t="110656" x="10255250" y="1385888"/>
          <p14:tracePt t="110660" x="10288588" y="1376363"/>
          <p14:tracePt t="110671" x="10323513" y="1368425"/>
          <p14:tracePt t="110676" x="10364788" y="1368425"/>
          <p14:tracePt t="110688" x="10374313" y="1368425"/>
          <p14:tracePt t="110692" x="10390188" y="1368425"/>
          <p14:tracePt t="110705" x="10399713" y="1368425"/>
          <p14:tracePt t="110881" x="10399713" y="1376363"/>
          <p14:tracePt t="110885" x="10382250" y="1401763"/>
          <p14:tracePt t="110897" x="10364788" y="1436688"/>
          <p14:tracePt t="110901" x="10348913" y="1462088"/>
          <p14:tracePt t="110912" x="10331450" y="1477963"/>
          <p14:tracePt t="110916" x="10331450" y="1495425"/>
          <p14:tracePt t="110930" x="10323513" y="1495425"/>
          <p14:tracePt t="110932" x="10313988" y="1495425"/>
          <p14:tracePt t="110945" x="10313988" y="1504950"/>
          <p14:tracePt t="110948" x="10306050" y="1504950"/>
          <p14:tracePt t="111056" x="10298113" y="1504950"/>
          <p14:tracePt t="111063" x="10288588" y="1504950"/>
          <p14:tracePt t="111072" x="10288588" y="1512888"/>
          <p14:tracePt t="117415" x="10288588" y="1538288"/>
          <p14:tracePt t="117419" x="10288588" y="1546225"/>
          <p14:tracePt t="117429" x="10288588" y="1597025"/>
          <p14:tracePt t="117433" x="10288588" y="1657350"/>
          <p14:tracePt t="117449" x="10288588" y="1809750"/>
          <p14:tracePt t="117452" x="10306050" y="2030413"/>
          <p14:tracePt t="117465" x="10331450" y="2278063"/>
          <p14:tracePt t="117468" x="10348913" y="2574925"/>
          <p14:tracePt t="117480" x="10382250" y="2846388"/>
          <p14:tracePt t="117483" x="10415588" y="3144838"/>
          <p14:tracePt t="117495" x="10467975" y="3424238"/>
          <p14:tracePt t="117499" x="10509250" y="3654425"/>
          <p14:tracePt t="117513" x="10552113" y="3875088"/>
          <p14:tracePt t="117516" x="10594975" y="4044950"/>
          <p14:tracePt t="117530" x="10620375" y="4206875"/>
          <p14:tracePt t="117532" x="10653713" y="4333875"/>
          <p14:tracePt t="117545" x="10679113" y="4435475"/>
          <p14:tracePt t="117549" x="10696575" y="4503738"/>
          <p14:tracePt t="117559" x="10696575" y="4513263"/>
          <p14:tracePt t="117562" x="10696575" y="4521200"/>
          <p14:tracePt t="117628" x="10696575" y="4495800"/>
          <p14:tracePt t="117644" x="10696575" y="4402138"/>
          <p14:tracePt t="117657" x="10696575" y="4351338"/>
          <p14:tracePt t="117662" x="10696575" y="4275138"/>
          <p14:tracePt t="117672" x="10696575" y="4214813"/>
          <p14:tracePt t="117676" x="10696575" y="4130675"/>
          <p14:tracePt t="117687" x="10696575" y="4044950"/>
          <p14:tracePt t="117693" x="10696575" y="3951288"/>
          <p14:tracePt t="117705" x="10696575" y="3832225"/>
          <p14:tracePt t="117712" x="10696575" y="3697288"/>
          <p14:tracePt t="117720" x="10696575" y="3568700"/>
          <p14:tracePt t="117728" x="10696575" y="3424238"/>
          <p14:tracePt t="117736" x="10671175" y="3297238"/>
          <p14:tracePt t="117740" x="10645775" y="3160713"/>
          <p14:tracePt t="117752" x="10628313" y="3041650"/>
          <p14:tracePt t="117755" x="10602913" y="2940050"/>
          <p14:tracePt t="117768" x="10577513" y="2838450"/>
          <p14:tracePt t="117772" x="10560050" y="2762250"/>
          <p14:tracePt t="117785" x="10544175" y="2719388"/>
          <p14:tracePt t="117788" x="10544175" y="2701925"/>
          <p14:tracePt t="117800" x="10544175" y="2686050"/>
          <p14:tracePt t="117803" x="10534650" y="2686050"/>
          <p14:tracePt t="118146" x="10518775" y="2643188"/>
          <p14:tracePt t="118149" x="10509250" y="2633663"/>
          <p14:tracePt t="118160" x="10501313" y="2592388"/>
          <p14:tracePt t="118165" x="10483850" y="2541588"/>
          <p14:tracePt t="118180" x="10374313" y="2387600"/>
          <p14:tracePt t="118193" x="10306050" y="2319338"/>
          <p14:tracePt t="118197" x="10229850" y="2252663"/>
          <p14:tracePt t="118210" x="10153650" y="2192338"/>
          <p14:tracePt t="118213" x="10075863" y="2141538"/>
          <p14:tracePt t="118229" x="9890125" y="2047875"/>
          <p14:tracePt t="118247" x="9710738" y="1963738"/>
          <p14:tracePt t="118256" x="9609138" y="1911350"/>
          <p14:tracePt t="118261" x="9515475" y="1878013"/>
          <p14:tracePt t="118272" x="9431338" y="1844675"/>
          <p14:tracePt t="118277" x="9337675" y="1809750"/>
          <p14:tracePt t="118293" x="9218613" y="1776413"/>
          <p14:tracePt t="118306" x="9167813" y="1766888"/>
          <p14:tracePt t="118311" x="9132888" y="1751013"/>
          <p14:tracePt t="118320" x="9124950" y="1751013"/>
          <p14:tracePt t="118327" x="9117013" y="1751013"/>
          <p14:tracePt t="118336" x="9107488" y="1751013"/>
          <p14:tracePt t="118416" x="9099550" y="1751013"/>
          <p14:tracePt t="118419" x="9091613" y="1751013"/>
          <p14:tracePt t="118433" x="9082088" y="1751013"/>
          <p14:tracePt t="118437" x="9064625" y="1751013"/>
          <p14:tracePt t="118449" x="9039225" y="1758950"/>
          <p14:tracePt t="118452" x="9031288" y="1766888"/>
          <p14:tracePt t="118633" x="9048750" y="1766888"/>
          <p14:tracePt t="118640" x="9074150" y="1766888"/>
          <p14:tracePt t="118643" x="9099550" y="1766888"/>
          <p14:tracePt t="118656" x="9142413" y="1766888"/>
          <p14:tracePt t="118660" x="9201150" y="1766888"/>
          <p14:tracePt t="118672" x="9269413" y="1766888"/>
          <p14:tracePt t="118675" x="9328150" y="1766888"/>
          <p14:tracePt t="118689" x="9380538" y="1766888"/>
          <p14:tracePt t="118695" x="9447213" y="1766888"/>
          <p14:tracePt t="118709" x="9550400" y="1758950"/>
          <p14:tracePt t="118719" x="9575800" y="1758950"/>
          <p14:tracePt t="118724" x="9591675" y="1758950"/>
          <p14:tracePt t="118737" x="9601200" y="1758950"/>
          <p14:tracePt t="118805" x="9617075" y="1758950"/>
          <p14:tracePt t="118816" x="9642475" y="1758950"/>
          <p14:tracePt t="118820" x="9659938" y="1758950"/>
          <p14:tracePt t="118833" x="9685338" y="1758950"/>
          <p14:tracePt t="118836" x="9720263" y="1758950"/>
          <p14:tracePt t="118849" x="9736138" y="1758950"/>
          <p14:tracePt t="118852" x="9745663" y="1758950"/>
          <p14:tracePt t="118868" x="9761538" y="1758950"/>
          <p14:tracePt t="118892" x="9771063" y="1758950"/>
          <p14:tracePt t="118897" x="9779000" y="1758950"/>
          <p14:tracePt t="118932" x="9786938" y="1758950"/>
          <p14:tracePt t="118945" x="9796463" y="1758950"/>
          <p14:tracePt t="118949" x="9804400" y="1758950"/>
          <p14:tracePt t="118963" x="9829800" y="1758950"/>
          <p14:tracePt t="118981" x="9847263" y="1758950"/>
          <p14:tracePt t="118995" x="9864725" y="1758950"/>
          <p14:tracePt t="118999" x="9880600" y="1758950"/>
          <p14:tracePt t="119009" x="9923463" y="1776413"/>
          <p14:tracePt t="119013" x="9948863" y="1801813"/>
          <p14:tracePt t="119026" x="9991725" y="1835150"/>
          <p14:tracePt t="119030" x="10009188" y="1835150"/>
          <p14:tracePt t="119044" x="10034588" y="1860550"/>
          <p14:tracePt t="119049" x="10042525" y="1860550"/>
          <p14:tracePt t="119062" x="10050463" y="1870075"/>
          <p14:tracePt t="119222" x="10009188" y="1885950"/>
          <p14:tracePt t="119236" x="9991725" y="1895475"/>
          <p14:tracePt t="119242" x="9931400" y="1903413"/>
          <p14:tracePt t="119250" x="9829800" y="1903413"/>
          <p14:tracePt t="119254" x="9720263" y="1903413"/>
          <p14:tracePt t="119266" x="9609138" y="1903413"/>
          <p14:tracePt t="119269" x="9507538" y="1903413"/>
          <p14:tracePt t="119282" x="9413875" y="1903413"/>
          <p14:tracePt t="119286" x="9328150" y="1903413"/>
          <p14:tracePt t="119299" x="9251950" y="1903413"/>
          <p14:tracePt t="119303" x="9209088" y="1903413"/>
          <p14:tracePt t="119314" x="9175750" y="1903413"/>
          <p14:tracePt t="119318" x="9167813" y="1903413"/>
          <p14:tracePt t="119329" x="9150350" y="1903413"/>
          <p14:tracePt t="119333" x="9142413" y="1903413"/>
          <p14:tracePt t="119346" x="9132888" y="1903413"/>
          <p14:tracePt t="119378" x="9124950" y="1903413"/>
          <p14:tracePt t="119384" x="9099550" y="1903413"/>
          <p14:tracePt t="119394" x="9082088" y="1903413"/>
          <p14:tracePt t="119398" x="9056688" y="1903413"/>
          <p14:tracePt t="119410" x="9013825" y="1903413"/>
          <p14:tracePt t="119414" x="8955088" y="1911350"/>
          <p14:tracePt t="119430" x="8828088" y="1911350"/>
          <p14:tracePt t="119444" x="8767763" y="1911350"/>
          <p14:tracePt t="119447" x="8750300" y="1911350"/>
          <p14:tracePt t="119459" x="8734425" y="1911350"/>
          <p14:tracePt t="119461" x="8716963" y="1911350"/>
          <p14:tracePt t="119538" x="8709025" y="1911350"/>
          <p14:tracePt t="119553" x="8691563" y="1920875"/>
          <p14:tracePt t="119558" x="8674100" y="1938338"/>
          <p14:tracePt t="119580" x="8615363" y="1971675"/>
          <p14:tracePt t="119587" x="8580438" y="1997075"/>
          <p14:tracePt t="119592" x="8547100" y="2022475"/>
          <p14:tracePt t="119601" x="8504238" y="2047875"/>
          <p14:tracePt t="119604" x="8470900" y="2065338"/>
          <p14:tracePt t="119617" x="8420100" y="2108200"/>
          <p14:tracePt t="119620" x="8343900" y="2166938"/>
          <p14:tracePt t="119634" x="8266113" y="2217738"/>
          <p14:tracePt t="119637" x="8174038" y="2278063"/>
          <p14:tracePt t="119649" x="8113713" y="2319338"/>
          <p14:tracePt t="119653" x="8045450" y="2362200"/>
          <p14:tracePt t="119666" x="8029575" y="2371725"/>
          <p14:tracePt t="119670" x="8029575" y="2379663"/>
          <p14:tracePt t="127452" x="8029575" y="2397125"/>
          <p14:tracePt t="127458" x="8029575" y="2405063"/>
          <p14:tracePt t="127469" x="8029575" y="2455863"/>
          <p14:tracePt t="127472" x="8029575" y="2516188"/>
          <p14:tracePt t="127484" x="8045450" y="2592388"/>
          <p14:tracePt t="127492" x="8088313" y="2668588"/>
          <p14:tracePt t="127501" x="8147050" y="2744788"/>
          <p14:tracePt t="127507" x="8199438" y="2813050"/>
          <p14:tracePt t="127516" x="8258175" y="2863850"/>
          <p14:tracePt t="127522" x="8291513" y="2889250"/>
          <p14:tracePt t="127531" x="8301038" y="2889250"/>
          <p14:tracePt t="127535" x="8318500" y="2889250"/>
          <p14:tracePt t="127548" x="8334375" y="2889250"/>
          <p14:tracePt t="127558" x="8351838" y="2889250"/>
          <p14:tracePt t="127565" x="8351838" y="2871788"/>
          <p14:tracePt t="127568" x="8359775" y="2846388"/>
          <p14:tracePt t="127580" x="8369300" y="2830513"/>
          <p14:tracePt t="127584" x="8369300" y="2795588"/>
          <p14:tracePt t="127595" x="8377238" y="2778125"/>
          <p14:tracePt t="127600" x="8377238" y="2752725"/>
          <p14:tracePt t="127616" x="8394700" y="2727325"/>
          <p14:tracePt t="127628" x="8394700" y="2719388"/>
          <p14:tracePt t="127632" x="8394700" y="2711450"/>
          <p14:tracePt t="127658" x="8402638" y="2701925"/>
          <p14:tracePt t="127677" x="8428038" y="2693988"/>
          <p14:tracePt t="127684" x="8453438" y="2693988"/>
          <p14:tracePt t="127692" x="8488363" y="2686050"/>
          <p14:tracePt t="127696" x="8547100" y="2686050"/>
          <p14:tracePt t="127709" x="8632825" y="2686050"/>
          <p14:tracePt t="127712" x="8716963" y="2686050"/>
          <p14:tracePt t="127724" x="8818563" y="2686050"/>
          <p14:tracePt t="127728" x="8904288" y="2701925"/>
          <p14:tracePt t="127742" x="8997950" y="2736850"/>
          <p14:tracePt t="127744" x="9074150" y="2762250"/>
          <p14:tracePt t="127756" x="9142413" y="2795588"/>
          <p14:tracePt t="127760" x="9209088" y="2838450"/>
          <p14:tracePt t="127774" x="9261475" y="2881313"/>
          <p14:tracePt t="127778" x="9312275" y="2914650"/>
          <p14:tracePt t="127789" x="9337675" y="2957513"/>
          <p14:tracePt t="127794" x="9363075" y="3000375"/>
          <p14:tracePt t="127805" x="9371013" y="3051175"/>
          <p14:tracePt t="127808" x="9363075" y="3084513"/>
          <p14:tracePt t="127824" x="9277350" y="3152775"/>
          <p14:tracePt t="127844" x="9201150" y="3186113"/>
          <p14:tracePt t="127857" x="9117013" y="3211513"/>
          <p14:tracePt t="127878" x="9056688" y="3211513"/>
          <p14:tracePt t="127895" x="9031288" y="3211513"/>
          <p14:tracePt t="128374" x="9031288" y="3228975"/>
          <p14:tracePt t="128391" x="9023350" y="3263900"/>
          <p14:tracePt t="128395" x="9023350" y="3289300"/>
          <p14:tracePt t="128407" x="9023350" y="3322638"/>
          <p14:tracePt t="128411" x="9023350" y="3355975"/>
          <p14:tracePt t="128422" x="9013825" y="3398838"/>
          <p14:tracePt t="128426" x="9013825" y="3449638"/>
          <p14:tracePt t="128442" x="9013825" y="3492500"/>
          <p14:tracePt t="128455" x="9013825" y="3517900"/>
          <p14:tracePt t="128456" x="9013825" y="3527425"/>
          <p14:tracePt t="128474" x="9023350" y="3552825"/>
          <p14:tracePt t="128662" x="9048750" y="3552825"/>
          <p14:tracePt t="128665" x="9082088" y="3543300"/>
          <p14:tracePt t="128676" x="9099550" y="3535363"/>
          <p14:tracePt t="128680" x="9150350" y="3517900"/>
          <p14:tracePt t="128693" x="9193213" y="3484563"/>
          <p14:tracePt t="128697" x="9261475" y="3441700"/>
          <p14:tracePt t="128711" x="9337675" y="3408363"/>
          <p14:tracePt t="128715" x="9396413" y="3365500"/>
          <p14:tracePt t="128726" x="9447213" y="3330575"/>
          <p14:tracePt t="128730" x="9490075" y="3279775"/>
          <p14:tracePt t="128743" x="9523413" y="3228975"/>
          <p14:tracePt t="128745" x="9532938" y="3211513"/>
          <p14:tracePt t="128758" x="9532938" y="3203575"/>
          <p14:tracePt t="128762" x="9532938" y="3195638"/>
          <p14:tracePt t="128774" x="9507538" y="3195638"/>
          <p14:tracePt t="128778" x="9472613" y="3186113"/>
          <p14:tracePt t="128791" x="9447213" y="3186113"/>
          <p14:tracePt t="128794" x="9405938" y="3186113"/>
          <p14:tracePt t="128806" x="9345613" y="3186113"/>
          <p14:tracePt t="128809" x="9286875" y="3186113"/>
          <p14:tracePt t="128824" x="9244013" y="3221038"/>
          <p14:tracePt t="128827" x="9201150" y="3254375"/>
          <p14:tracePt t="128839" x="9167813" y="3305175"/>
          <p14:tracePt t="128843" x="9158288" y="3365500"/>
          <p14:tracePt t="128855" x="9158288" y="3424238"/>
          <p14:tracePt t="128858" x="9167813" y="3492500"/>
          <p14:tracePt t="128871" x="9183688" y="3552825"/>
          <p14:tracePt t="128874" x="9209088" y="3603625"/>
          <p14:tracePt t="128891" x="9328150" y="3697288"/>
          <p14:tracePt t="128907" x="9439275" y="3730625"/>
          <p14:tracePt t="128919" x="9482138" y="3738563"/>
          <p14:tracePt t="128922" x="9532938" y="3738563"/>
          <p14:tracePt t="128935" x="9575800" y="3730625"/>
          <p14:tracePt t="128938" x="9609138" y="3713163"/>
          <p14:tracePt t="128951" x="9652000" y="3687763"/>
          <p14:tracePt t="128955" x="9659938" y="3662363"/>
          <p14:tracePt t="128967" x="9667875" y="3646488"/>
          <p14:tracePt t="128970" x="9677400" y="3619500"/>
          <p14:tracePt t="128981" x="9677400" y="3594100"/>
          <p14:tracePt t="128987" x="9677400" y="3568700"/>
          <p14:tracePt t="128997" x="9677400" y="3543300"/>
          <p14:tracePt t="129015" x="9677400" y="3527425"/>
          <p14:tracePt t="129019" x="9677400" y="3517900"/>
          <p14:tracePt t="129342" x="9659938" y="3552825"/>
          <p14:tracePt t="129348" x="9642475" y="3586163"/>
          <p14:tracePt t="129358" x="9609138" y="3636963"/>
          <p14:tracePt t="129365" x="9591675" y="3654425"/>
          <p14:tracePt t="129374" x="9583738" y="3654425"/>
          <p14:tracePt t="129688" x="9617075" y="3646488"/>
          <p14:tracePt t="129705" x="9677400" y="3611563"/>
          <p14:tracePt t="129710" x="9753600" y="3560763"/>
          <p14:tracePt t="129720" x="9890125" y="3502025"/>
          <p14:tracePt t="129726" x="10017125" y="3441700"/>
          <p14:tracePt t="129737" x="10136188" y="3398838"/>
          <p14:tracePt t="129740" x="10229850" y="3365500"/>
          <p14:tracePt t="129758" x="10364788" y="3322638"/>
          <p14:tracePt t="129774" x="10467975" y="3297238"/>
          <p14:tracePt t="129786" x="10518775" y="3289300"/>
          <p14:tracePt t="129791" x="10560050" y="3289300"/>
          <p14:tracePt t="129800" x="10594975" y="3279775"/>
          <p14:tracePt t="129806" x="10620375" y="3271838"/>
          <p14:tracePt t="129821" x="10628313" y="3254375"/>
          <p14:tracePt t="129896" x="10637838" y="3254375"/>
          <p14:tracePt t="129912" x="10645775" y="3238500"/>
          <p14:tracePt t="129928" x="10645775" y="3228975"/>
          <p14:tracePt t="129931" x="10645775" y="3221038"/>
          <p14:tracePt t="129950" x="10653713" y="3211513"/>
          <p14:tracePt t="129960" x="10671175" y="3195638"/>
          <p14:tracePt t="129965" x="10679113" y="3170238"/>
          <p14:tracePt t="129976" x="10721975" y="3135313"/>
          <p14:tracePt t="129981" x="10756900" y="3101975"/>
          <p14:tracePt t="129992" x="10772775" y="3084513"/>
          <p14:tracePt t="129996" x="10807700" y="3051175"/>
          <p14:tracePt t="130008" x="10833100" y="3025775"/>
          <p14:tracePt t="130012" x="10858500" y="3000375"/>
          <p14:tracePt t="130025" x="10874375" y="2974975"/>
          <p14:tracePt t="130028" x="10901363" y="2957513"/>
          <p14:tracePt t="130041" x="10909300" y="2949575"/>
          <p14:tracePt t="130044" x="10909300" y="2940050"/>
          <p14:tracePt t="130385" x="10926763" y="2965450"/>
          <p14:tracePt t="130389" x="10942638" y="2990850"/>
          <p14:tracePt t="130399" x="10977563" y="3000375"/>
          <p14:tracePt t="130404" x="11036300" y="3016250"/>
          <p14:tracePt t="130421" x="11282363" y="3084513"/>
          <p14:tracePt t="130432" x="11444288" y="3135313"/>
          <p14:tracePt t="130437" x="11647488" y="3178175"/>
          <p14:tracePt t="130447" x="11860213" y="3211513"/>
          <p14:tracePt t="130454" x="12022138" y="3221038"/>
          <p14:tracePt t="130464" x="12149138" y="3238500"/>
          <p14:tracePt t="130591" x="12133263" y="3246438"/>
          <p14:tracePt t="130595" x="12080875" y="3246438"/>
          <p14:tracePt t="130608" x="11988800" y="3238500"/>
          <p14:tracePt t="130612" x="11860213" y="3221038"/>
          <p14:tracePt t="130625" x="11707813" y="3221038"/>
          <p14:tracePt t="130628" x="11452225" y="3221038"/>
          <p14:tracePt t="130640" x="11104563" y="3221038"/>
          <p14:tracePt t="130649" x="10645775" y="3221038"/>
          <p14:tracePt t="130657" x="10186988" y="3221038"/>
          <p14:tracePt t="130659" x="9634538" y="3203575"/>
          <p14:tracePt t="130670" x="9117013" y="3186113"/>
          <p14:tracePt t="130675" x="8589963" y="3144838"/>
          <p14:tracePt t="130689" x="8147050" y="3101975"/>
          <p14:tracePt t="130693" x="7697788" y="3041650"/>
          <p14:tracePt t="130705" x="7391400" y="2990850"/>
          <p14:tracePt t="130707" x="7196138" y="2949575"/>
          <p14:tracePt t="130719" x="7077075" y="2932113"/>
          <p14:tracePt t="130722" x="7018338" y="2906713"/>
          <p14:tracePt t="130785" x="7018338" y="2897188"/>
          <p14:tracePt t="130790" x="7018338" y="2889250"/>
          <p14:tracePt t="130800" x="7018338" y="2881313"/>
          <p14:tracePt t="130821" x="7018338" y="2871788"/>
          <p14:tracePt t="130850" x="7008813" y="2855913"/>
          <p14:tracePt t="130853" x="7000875" y="2846388"/>
          <p14:tracePt t="130869" x="6983413" y="2820988"/>
          <p14:tracePt t="130881" x="6967538" y="2813050"/>
          <p14:tracePt t="130885" x="6950075" y="2778125"/>
          <p14:tracePt t="130897" x="6932613" y="2752725"/>
          <p14:tracePt t="130901" x="6873875" y="2701925"/>
          <p14:tracePt t="130913" x="6813550" y="2643188"/>
          <p14:tracePt t="130916" x="6745288" y="2592388"/>
          <p14:tracePt t="130929" x="6694488" y="2524125"/>
          <p14:tracePt t="130932" x="6653213" y="2489200"/>
          <p14:tracePt t="130950" x="6626225" y="2455863"/>
          <p14:tracePt t="130961" x="6626225" y="2447925"/>
          <p14:tracePt t="139800" x="6635750" y="2447925"/>
          <p14:tracePt t="139811" x="6643688" y="2447925"/>
          <p14:tracePt t="139824" x="7008813" y="2430463"/>
          <p14:tracePt t="139836" x="7867650" y="2498725"/>
          <p14:tracePt t="139846" x="8291513" y="2592388"/>
          <p14:tracePt t="139850" x="8699500" y="2727325"/>
          <p14:tracePt t="139861" x="9074150" y="2838450"/>
          <p14:tracePt t="139865" x="9396413" y="2949575"/>
          <p14:tracePt t="139878" x="9677400" y="3016250"/>
          <p14:tracePt t="139883" x="9906000" y="3059113"/>
          <p14:tracePt t="139900" x="10237788" y="3127375"/>
          <p14:tracePt t="139909" x="10382250" y="3144838"/>
          <p14:tracePt t="139915" x="10534650" y="3160713"/>
          <p14:tracePt t="139926" x="10688638" y="3170238"/>
          <p14:tracePt t="139931" x="10833100" y="3195638"/>
          <p14:tracePt t="139942" x="10960100" y="3203575"/>
          <p14:tracePt t="139946" x="11028363" y="3221038"/>
          <p14:tracePt t="140042" x="11018838" y="3221038"/>
          <p14:tracePt t="140057" x="11010900" y="3221038"/>
          <p14:tracePt t="140214" x="10985500" y="3221038"/>
          <p14:tracePt t="140219" x="10934700" y="3221038"/>
          <p14:tracePt t="140231" x="10848975" y="3221038"/>
          <p14:tracePt t="140235" x="10739438" y="3221038"/>
          <p14:tracePt t="140246" x="10637838" y="3221038"/>
          <p14:tracePt t="140250" x="10552113" y="3221038"/>
          <p14:tracePt t="140263" x="10493375" y="3221038"/>
          <p14:tracePt t="140299" x="10501313" y="3221038"/>
          <p14:tracePt t="140310" x="10518775" y="3221038"/>
          <p14:tracePt t="140316" x="10577513" y="3203575"/>
          <p14:tracePt t="140326" x="10679113" y="3170238"/>
          <p14:tracePt t="140334" x="10823575" y="3135313"/>
          <p14:tracePt t="140343" x="11002963" y="3094038"/>
          <p14:tracePt t="140352" x="11198225" y="3067050"/>
          <p14:tracePt t="140358" x="11385550" y="3041650"/>
          <p14:tracePt t="140366" x="11530013" y="3033713"/>
          <p14:tracePt t="140373" x="11614150" y="3033713"/>
          <p14:tracePt t="140377" x="11622088" y="3033713"/>
          <p14:tracePt t="140407" x="11596688" y="3033713"/>
          <p14:tracePt t="140423" x="11563350" y="3033713"/>
          <p14:tracePt t="140430" x="11487150" y="3033713"/>
          <p14:tracePt t="140438" x="11342688" y="3059113"/>
          <p14:tracePt t="140442" x="11215688" y="3076575"/>
          <p14:tracePt t="140454" x="11087100" y="3101975"/>
          <p14:tracePt t="140457" x="11002963" y="3109913"/>
          <p14:tracePt t="140470" x="10985500" y="3127375"/>
          <p14:tracePt t="140474" x="10985500" y="3135313"/>
          <p14:tracePt t="140492" x="10993438" y="3135313"/>
          <p14:tracePt t="140502" x="11028363" y="3135313"/>
          <p14:tracePt t="140506" x="11071225" y="3144838"/>
          <p14:tracePt t="140518" x="11147425" y="3144838"/>
          <p14:tracePt t="140521" x="11256963" y="3144838"/>
          <p14:tracePt t="140537" x="11401425" y="3144838"/>
          <p14:tracePt t="140540" x="11512550" y="3144838"/>
          <p14:tracePt t="140556" x="11733213" y="3144838"/>
          <p14:tracePt t="140568" x="11791950" y="3144838"/>
          <p14:tracePt t="140571" x="11801475" y="3144838"/>
          <p14:tracePt t="140587" x="11776075" y="3152775"/>
          <p14:tracePt t="140601" x="11750675" y="3160713"/>
          <p14:tracePt t="140604" x="11715750" y="3160713"/>
          <p14:tracePt t="140621" x="11580813" y="3160713"/>
          <p14:tracePt t="140633" x="11477625" y="3160713"/>
          <p14:tracePt t="140636" x="11385550" y="3160713"/>
          <p14:tracePt t="140652" x="11274425" y="3160713"/>
          <p14:tracePt t="140695" x="11291888" y="3160713"/>
          <p14:tracePt t="140700" x="11325225" y="3160713"/>
          <p14:tracePt t="140712" x="11385550" y="3135313"/>
          <p14:tracePt t="140716" x="11469688" y="3119438"/>
          <p14:tracePt t="140728" x="11571288" y="3101975"/>
          <p14:tracePt t="140732" x="11690350" y="3084513"/>
          <p14:tracePt t="140745" x="11776075" y="3067050"/>
          <p14:tracePt t="140753" x="11818938" y="3059113"/>
          <p14:tracePt t="140782" x="11784013" y="3059113"/>
          <p14:tracePt t="140793" x="11750675" y="3059113"/>
          <p14:tracePt t="140803" x="11664950" y="3059113"/>
          <p14:tracePt t="140809" x="11520488" y="3059113"/>
          <p14:tracePt t="140814" x="11368088" y="3059113"/>
          <p14:tracePt t="140826" x="11172825" y="3067050"/>
          <p14:tracePt t="140836" x="10993438" y="3067050"/>
          <p14:tracePt t="140841" x="10858500" y="3076575"/>
          <p14:tracePt t="140846" x="10782300" y="3094038"/>
          <p14:tracePt t="140873" x="10782300" y="3101975"/>
          <p14:tracePt t="140900" x="10823575" y="3119438"/>
          <p14:tracePt t="140909" x="10942638" y="3127375"/>
          <p14:tracePt t="140925" x="11155363" y="3127375"/>
          <p14:tracePt t="140940" x="11256963" y="3127375"/>
          <p14:tracePt t="140984" x="11231563" y="3127375"/>
          <p14:tracePt t="140987" x="11198225" y="3127375"/>
          <p14:tracePt t="141000" x="11122025" y="3127375"/>
          <p14:tracePt t="141003" x="11010900" y="3127375"/>
          <p14:tracePt t="141015" x="10891838" y="3109913"/>
          <p14:tracePt t="141019" x="10798175" y="3109913"/>
          <p14:tracePt t="141032" x="10721975" y="3101975"/>
          <p14:tracePt t="141034" x="10663238" y="3094038"/>
          <p14:tracePt t="141048" x="10628313" y="3076575"/>
          <p14:tracePt t="141051" x="10602913" y="3051175"/>
          <p14:tracePt t="141065" x="10569575" y="3000375"/>
          <p14:tracePt t="141068" x="10544175" y="2940050"/>
          <p14:tracePt t="141084" x="10450513" y="2762250"/>
          <p14:tracePt t="141100" x="10356850" y="2516188"/>
          <p14:tracePt t="141117" x="10229850" y="2268538"/>
          <p14:tracePt t="141135" x="10042525" y="1989138"/>
          <p14:tracePt t="141153" x="9829800" y="1708150"/>
          <p14:tracePt t="141166" x="9694863" y="1487488"/>
          <p14:tracePt t="141185" x="9566275" y="1292225"/>
          <p14:tracePt t="141200" x="9490075" y="1163638"/>
          <p14:tracePt t="141216" x="9439275" y="1079500"/>
          <p14:tracePt t="141230" x="9431338" y="1054100"/>
          <p14:tracePt t="141278" x="9421813" y="1054100"/>
          <p14:tracePt t="141292" x="9413875" y="1054100"/>
          <p14:tracePt t="141305" x="9380538" y="1054100"/>
          <p14:tracePt t="141312" x="9363075" y="1054100"/>
          <p14:tracePt t="141326" x="9328150" y="1054100"/>
          <p14:tracePt t="141341" x="9269413" y="1054100"/>
          <p14:tracePt t="141370" x="9277350" y="1054100"/>
          <p14:tracePt t="141385" x="9312275" y="1054100"/>
          <p14:tracePt t="141389" x="9337675" y="1054100"/>
          <p14:tracePt t="141403" x="9421813" y="1054100"/>
          <p14:tracePt t="141418" x="9575800" y="1054100"/>
          <p14:tracePt t="141421" x="9728200" y="1054100"/>
          <p14:tracePt t="141436" x="10075863" y="1054100"/>
          <p14:tracePt t="141452" x="10442575" y="1054100"/>
          <p14:tracePt t="141468" x="10721975" y="1054100"/>
          <p14:tracePt t="141485" x="10815638" y="1054100"/>
          <p14:tracePt t="141628" x="10815638" y="1087438"/>
          <p14:tracePt t="141640" x="10815638" y="1130300"/>
          <p14:tracePt t="141644" x="10815638" y="1198563"/>
          <p14:tracePt t="141656" x="10815638" y="1282700"/>
          <p14:tracePt t="141660" x="10815638" y="1385888"/>
          <p14:tracePt t="141676" x="10815638" y="1597025"/>
          <p14:tracePt t="141693" x="10815638" y="1793875"/>
          <p14:tracePt t="141707" x="10815638" y="1878013"/>
          <p14:tracePt t="141713" x="10815638" y="1938338"/>
          <p14:tracePt t="141726" x="10815638" y="1989138"/>
          <p14:tracePt t="141738" x="10815638" y="1997075"/>
          <p14:tracePt t="142152" x="10798175" y="1997075"/>
          <p14:tracePt t="142167" x="10739438" y="2005013"/>
          <p14:tracePt t="142178" x="10679113" y="2014538"/>
          <p14:tracePt t="142181" x="10602913" y="2014538"/>
          <p14:tracePt t="142195" x="10544175" y="2022475"/>
          <p14:tracePt t="142199" x="10483850" y="2039938"/>
          <p14:tracePt t="142209" x="10425113" y="2039938"/>
          <p14:tracePt t="142214" x="10364788" y="2047875"/>
          <p14:tracePt t="142227" x="10306050" y="2055813"/>
          <p14:tracePt t="142232" x="10255250" y="2055813"/>
          <p14:tracePt t="142242" x="10204450" y="2065338"/>
          <p14:tracePt t="142247" x="10169525" y="2065338"/>
          <p14:tracePt t="142259" x="10161588" y="2065338"/>
          <p14:tracePt t="142264" x="10153650" y="2065338"/>
          <p14:tracePt t="142305" x="10144125" y="2065338"/>
          <p14:tracePt t="142309" x="10136188" y="2065338"/>
          <p14:tracePt t="142321" x="10118725" y="2073275"/>
          <p14:tracePt t="142324" x="10085388" y="2082800"/>
          <p14:tracePt t="142337" x="10050463" y="2098675"/>
          <p14:tracePt t="142341" x="10025063" y="2098675"/>
          <p14:tracePt t="142353" x="9999663" y="2108200"/>
          <p14:tracePt t="142358" x="9956800" y="2116138"/>
          <p14:tracePt t="142370" x="9906000" y="2124075"/>
          <p14:tracePt t="142374" x="9839325" y="2133600"/>
          <p14:tracePt t="142386" x="9745663" y="2141538"/>
          <p14:tracePt t="142390" x="9634538" y="2141538"/>
          <p14:tracePt t="142410" x="9523413" y="2141538"/>
          <p14:tracePt t="142418" x="9380538" y="2141538"/>
          <p14:tracePt t="142426" x="9039225" y="2141538"/>
          <p14:tracePt t="142431" x="8691563" y="2141538"/>
          <p14:tracePt t="142442" x="8318500" y="2141538"/>
          <p14:tracePt t="142451" x="8004175" y="2141538"/>
          <p14:tracePt t="142458" x="7654925" y="2141538"/>
          <p14:tracePt t="142466" x="7391400" y="2141538"/>
          <p14:tracePt t="142474" x="7153275" y="2141538"/>
          <p14:tracePt t="142479" x="7018338" y="2124075"/>
          <p14:tracePt t="142490" x="6915150" y="2116138"/>
          <p14:tracePt t="142494" x="6899275" y="2116138"/>
          <p14:tracePt t="142507" x="6889750" y="2116138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2E8F1-4D91-4BC0-A9FC-0AB2ED26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371" y="72493"/>
            <a:ext cx="10515600" cy="662397"/>
          </a:xfrm>
        </p:spPr>
        <p:txBody>
          <a:bodyPr>
            <a:normAutofit fontScale="90000"/>
          </a:bodyPr>
          <a:lstStyle/>
          <a:p>
            <a:r>
              <a:rPr lang="en-US" dirty="0"/>
              <a:t>Experimental Test Setup</a:t>
            </a:r>
          </a:p>
        </p:txBody>
      </p:sp>
      <p:pic>
        <p:nvPicPr>
          <p:cNvPr id="4" name="Picture 3" descr="Waterfall chart&#10;&#10;Description automatically generated">
            <a:extLst>
              <a:ext uri="{FF2B5EF4-FFF2-40B4-BE49-F238E27FC236}">
                <a16:creationId xmlns:a16="http://schemas.microsoft.com/office/drawing/2014/main" id="{F635942F-B6A5-4D18-AAEE-CC21FFCA6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9" y="565612"/>
            <a:ext cx="8163611" cy="46379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40E7A5-8257-4541-AC76-62C90B89E965}"/>
              </a:ext>
            </a:extLst>
          </p:cNvPr>
          <p:cNvSpPr txBox="1"/>
          <p:nvPr/>
        </p:nvSpPr>
        <p:spPr>
          <a:xfrm>
            <a:off x="725864" y="4835951"/>
            <a:ext cx="108031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TGEN used is a software based </a:t>
            </a:r>
            <a:r>
              <a:rPr lang="en-US" dirty="0" err="1"/>
              <a:t>Pktgen</a:t>
            </a:r>
            <a:r>
              <a:rPr lang="en-US" dirty="0"/>
              <a:t> running on DPDK.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TGEN simulates UE, </a:t>
            </a:r>
            <a:r>
              <a:rPr lang="en-US" dirty="0" err="1"/>
              <a:t>enodeB</a:t>
            </a:r>
            <a:r>
              <a:rPr lang="en-US" dirty="0"/>
              <a:t> and provides GTP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Docker is used to enable the UPF container.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Container Networks for L2 Bridge, MACVLAN, IPVLAN created using Docker commands.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Pipework used to move VF interfaces into Container namespace.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1F7961-70BE-420D-8D0D-B4CD9CFCA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15869"/>
              </p:ext>
            </p:extLst>
          </p:nvPr>
        </p:nvGraphicFramePr>
        <p:xfrm>
          <a:off x="8550112" y="1723039"/>
          <a:ext cx="3544478" cy="2240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800">
                  <a:extLst>
                    <a:ext uri="{9D8B030D-6E8A-4147-A177-3AD203B41FA5}">
                      <a16:colId xmlns:a16="http://schemas.microsoft.com/office/drawing/2014/main" val="3223484758"/>
                    </a:ext>
                  </a:extLst>
                </a:gridCol>
                <a:gridCol w="619800">
                  <a:extLst>
                    <a:ext uri="{9D8B030D-6E8A-4147-A177-3AD203B41FA5}">
                      <a16:colId xmlns:a16="http://schemas.microsoft.com/office/drawing/2014/main" val="1467917722"/>
                    </a:ext>
                  </a:extLst>
                </a:gridCol>
                <a:gridCol w="619800">
                  <a:extLst>
                    <a:ext uri="{9D8B030D-6E8A-4147-A177-3AD203B41FA5}">
                      <a16:colId xmlns:a16="http://schemas.microsoft.com/office/drawing/2014/main" val="2479407394"/>
                    </a:ext>
                  </a:extLst>
                </a:gridCol>
                <a:gridCol w="803802">
                  <a:extLst>
                    <a:ext uri="{9D8B030D-6E8A-4147-A177-3AD203B41FA5}">
                      <a16:colId xmlns:a16="http://schemas.microsoft.com/office/drawing/2014/main" val="2479372715"/>
                    </a:ext>
                  </a:extLst>
                </a:gridCol>
                <a:gridCol w="881276">
                  <a:extLst>
                    <a:ext uri="{9D8B030D-6E8A-4147-A177-3AD203B41FA5}">
                      <a16:colId xmlns:a16="http://schemas.microsoft.com/office/drawing/2014/main" val="3986204427"/>
                    </a:ext>
                  </a:extLst>
                </a:gridCol>
              </a:tblGrid>
              <a:tr h="2219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 Intel(R) Xeon(R) Platinum 8260 CPU @ 2.40GHz(Skylake)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015173"/>
                  </a:ext>
                </a:extLst>
              </a:tr>
              <a:tr h="26048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Kernel: Linux 5.15.0-23-generic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91731096"/>
                  </a:ext>
                </a:extLst>
              </a:tr>
              <a:tr h="488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Test Duration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8233055"/>
                  </a:ext>
                </a:extLst>
              </a:tr>
              <a:tr h="488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PKT_SZ(bytes)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2645334"/>
                  </a:ext>
                </a:extLst>
              </a:tr>
              <a:tr h="26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num_enb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21072698"/>
                  </a:ext>
                </a:extLst>
              </a:tr>
              <a:tr h="26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Flows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5804674"/>
                  </a:ext>
                </a:extLst>
              </a:tr>
              <a:tr h="26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2,400,000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4101534"/>
                  </a:ext>
                </a:extLst>
              </a:tr>
            </a:tbl>
          </a:graphicData>
        </a:graphic>
      </p:graphicFrame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5A43761-3813-47CC-B878-9CB514FFEE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115" y="1863262"/>
            <a:ext cx="986674" cy="5550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26317C-3B3A-43E2-A60A-9DBA8DD20CDC}"/>
              </a:ext>
            </a:extLst>
          </p:cNvPr>
          <p:cNvSpPr txBox="1"/>
          <p:nvPr/>
        </p:nvSpPr>
        <p:spPr>
          <a:xfrm>
            <a:off x="8550112" y="4223208"/>
            <a:ext cx="3393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NW Virtualization modes:</a:t>
            </a:r>
            <a:br>
              <a:rPr lang="en-US" dirty="0"/>
            </a:br>
            <a:r>
              <a:rPr lang="en-US" dirty="0"/>
              <a:t>L2, MACVLAN, IPVLAN, SRIOV</a:t>
            </a:r>
          </a:p>
        </p:txBody>
      </p:sp>
    </p:spTree>
    <p:extLst>
      <p:ext uri="{BB962C8B-B14F-4D97-AF65-F5344CB8AC3E}">
        <p14:creationId xmlns:p14="http://schemas.microsoft.com/office/powerpoint/2010/main" val="246030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24"/>
    </mc:Choice>
    <mc:Fallback xmlns="">
      <p:transition spd="slow" advTm="136224"/>
    </mc:Fallback>
  </mc:AlternateContent>
  <p:extLst>
    <p:ext uri="{3A86A75C-4F4B-4683-9AE1-C65F6400EC91}">
      <p14:laserTraceLst xmlns:p14="http://schemas.microsoft.com/office/powerpoint/2010/main">
        <p14:tracePtLst>
          <p14:tracePt t="889" x="6924675" y="2098675"/>
          <p14:tracePt t="894" x="6932613" y="2090738"/>
          <p14:tracePt t="904" x="7018338" y="2047875"/>
          <p14:tracePt t="911" x="7119938" y="2005013"/>
          <p14:tracePt t="920" x="7315200" y="1938338"/>
          <p14:tracePt t="926" x="7518400" y="1860550"/>
          <p14:tracePt t="937" x="7705725" y="1793875"/>
          <p14:tracePt t="944" x="7859713" y="1741488"/>
          <p14:tracePt t="957" x="8147050" y="1657350"/>
          <p14:tracePt t="968" x="8283575" y="1622425"/>
          <p14:tracePt t="971" x="8394700" y="1581150"/>
          <p14:tracePt t="983" x="8496300" y="1546225"/>
          <p14:tracePt t="988" x="8572500" y="1530350"/>
          <p14:tracePt t="999" x="8589963" y="1520825"/>
          <p14:tracePt t="1096" x="8564563" y="1520825"/>
          <p14:tracePt t="1101" x="8555038" y="1520825"/>
          <p14:tracePt t="1113" x="8521700" y="1520825"/>
          <p14:tracePt t="1117" x="8445500" y="1555750"/>
          <p14:tracePt t="1128" x="8275638" y="1606550"/>
          <p14:tracePt t="1132" x="8012113" y="1690688"/>
          <p14:tracePt t="1145" x="7672388" y="1776413"/>
          <p14:tracePt t="1148" x="7307263" y="1852613"/>
          <p14:tracePt t="1160" x="6881813" y="1928813"/>
          <p14:tracePt t="1163" x="6524625" y="1963738"/>
          <p14:tracePt t="1176" x="6167438" y="1997075"/>
          <p14:tracePt t="1179" x="5870575" y="2014538"/>
          <p14:tracePt t="1194" x="5632450" y="2030413"/>
          <p14:tracePt t="1197" x="5480050" y="2030413"/>
          <p14:tracePt t="1210" x="5335588" y="2039938"/>
          <p14:tracePt t="1213" x="5233988" y="2055813"/>
          <p14:tracePt t="1225" x="5165725" y="2065338"/>
          <p14:tracePt t="1227" x="5148263" y="2073275"/>
          <p14:tracePt t="1244" x="5140325" y="2073275"/>
          <p14:tracePt t="2194" x="5122863" y="2082800"/>
          <p14:tracePt t="2199" x="5114925" y="2082800"/>
          <p14:tracePt t="2210" x="5054600" y="2090738"/>
          <p14:tracePt t="2214" x="4978400" y="2124075"/>
          <p14:tracePt t="2227" x="4868863" y="2159000"/>
          <p14:tracePt t="2230" x="4749800" y="2184400"/>
          <p14:tracePt t="2243" x="4646613" y="2192338"/>
          <p14:tracePt t="2245" x="4579938" y="2209800"/>
          <p14:tracePt t="2264" x="4503738" y="2209800"/>
          <p14:tracePt t="2279" x="4460875" y="2209800"/>
          <p14:tracePt t="2290" x="4443413" y="2209800"/>
          <p14:tracePt t="2294" x="4410075" y="2209800"/>
          <p14:tracePt t="2311" x="4349750" y="2209800"/>
          <p14:tracePt t="2321" x="4316413" y="2200275"/>
          <p14:tracePt t="2325" x="4281488" y="2200275"/>
          <p14:tracePt t="2349" x="4240213" y="2200275"/>
          <p14:tracePt t="2356" x="4205288" y="2200275"/>
          <p14:tracePt t="2363" x="4187825" y="2200275"/>
          <p14:tracePt t="2370" x="4162425" y="2200275"/>
          <p14:tracePt t="2376" x="4137025" y="2200275"/>
          <p14:tracePt t="2386" x="4129088" y="2200275"/>
          <p14:tracePt t="2391" x="4111625" y="2200275"/>
          <p14:tracePt t="2403" x="4095750" y="2200275"/>
          <p14:tracePt t="2410" x="4095750" y="2192338"/>
          <p14:tracePt t="2419" x="4078288" y="2192338"/>
          <p14:tracePt t="2423" x="4060825" y="2192338"/>
          <p14:tracePt t="2433" x="4052888" y="2192338"/>
          <p14:tracePt t="2437" x="4035425" y="2184400"/>
          <p14:tracePt t="2451" x="4027488" y="2184400"/>
          <p14:tracePt t="2456" x="4017963" y="2174875"/>
          <p14:tracePt t="2467" x="4010025" y="2174875"/>
          <p14:tracePt t="3244" x="3984625" y="2184400"/>
          <p14:tracePt t="3249" x="3976688" y="2192338"/>
          <p14:tracePt t="3261" x="3925888" y="2252663"/>
          <p14:tracePt t="3266" x="3865563" y="2319338"/>
          <p14:tracePt t="3278" x="3729038" y="2481263"/>
          <p14:tracePt t="3281" x="3508375" y="2701925"/>
          <p14:tracePt t="3293" x="3236913" y="2940050"/>
          <p14:tracePt t="3296" x="2905125" y="3228975"/>
          <p14:tracePt t="3308" x="2557463" y="3502025"/>
          <p14:tracePt t="3311" x="2149475" y="3790950"/>
          <p14:tracePt t="3336" x="1376363" y="4325938"/>
          <p14:tracePt t="3358" x="781050" y="4673600"/>
          <p14:tracePt t="3364" x="492125" y="4835525"/>
          <p14:tracePt t="3371" x="476250" y="4843463"/>
          <p14:tracePt t="3374" x="466725" y="4843463"/>
          <p14:tracePt t="3441" x="492125" y="4810125"/>
          <p14:tracePt t="3452" x="517525" y="4759325"/>
          <p14:tracePt t="3457" x="603250" y="4665663"/>
          <p14:tracePt t="3469" x="714375" y="4503738"/>
          <p14:tracePt t="3476" x="866775" y="4325938"/>
          <p14:tracePt t="3484" x="993775" y="4164013"/>
          <p14:tracePt t="3487" x="1104900" y="4037013"/>
          <p14:tracePt t="3500" x="1206500" y="3925888"/>
          <p14:tracePt t="3504" x="1300163" y="3832225"/>
          <p14:tracePt t="3517" x="1368425" y="3756025"/>
          <p14:tracePt t="3520" x="1419225" y="3705225"/>
          <p14:tracePt t="3537" x="1435100" y="3679825"/>
          <p14:tracePt t="4045" x="1435100" y="3697288"/>
          <p14:tracePt t="4049" x="1435100" y="3705225"/>
          <p14:tracePt t="4060" x="1435100" y="3722688"/>
          <p14:tracePt t="4064" x="1435100" y="3756025"/>
          <p14:tracePt t="4076" x="1435100" y="3798888"/>
          <p14:tracePt t="4080" x="1435100" y="3832225"/>
          <p14:tracePt t="4093" x="1435100" y="3875088"/>
          <p14:tracePt t="4095" x="1435100" y="3900488"/>
          <p14:tracePt t="4109" x="1435100" y="3943350"/>
          <p14:tracePt t="4113" x="1435100" y="3994150"/>
          <p14:tracePt t="4125" x="1435100" y="4019550"/>
          <p14:tracePt t="4128" x="1435100" y="4052888"/>
          <p14:tracePt t="4144" x="1435100" y="4079875"/>
          <p14:tracePt t="4158" x="1435100" y="4087813"/>
          <p14:tracePt t="4396" x="1444625" y="4087813"/>
          <p14:tracePt t="4399" x="1470025" y="4087813"/>
          <p14:tracePt t="4411" x="1503363" y="4105275"/>
          <p14:tracePt t="4415" x="1512888" y="4121150"/>
          <p14:tracePt t="4843" x="1503363" y="4121150"/>
          <p14:tracePt t="4855" x="1487488" y="4121150"/>
          <p14:tracePt t="4999" x="1487488" y="4113213"/>
          <p14:tracePt t="5004" x="1487488" y="4095750"/>
          <p14:tracePt t="5014" x="1477963" y="4062413"/>
          <p14:tracePt t="5018" x="1477963" y="4027488"/>
          <p14:tracePt t="5030" x="1470025" y="4002088"/>
          <p14:tracePt t="5033" x="1470025" y="3968750"/>
          <p14:tracePt t="5046" x="1462088" y="3917950"/>
          <p14:tracePt t="5051" x="1444625" y="3841750"/>
          <p14:tracePt t="5062" x="1435100" y="3756025"/>
          <p14:tracePt t="5065" x="1419225" y="3671888"/>
          <p14:tracePt t="5078" x="1393825" y="3578225"/>
          <p14:tracePt t="5081" x="1358900" y="3509963"/>
          <p14:tracePt t="5094" x="1325563" y="3433763"/>
          <p14:tracePt t="5097" x="1300163" y="3365500"/>
          <p14:tracePt t="5109" x="1274763" y="3305175"/>
          <p14:tracePt t="5113" x="1249363" y="3246438"/>
          <p14:tracePt t="5130" x="1198563" y="3135313"/>
          <p14:tracePt t="5146" x="1155700" y="3025775"/>
          <p14:tracePt t="5158" x="1138238" y="2974975"/>
          <p14:tracePt t="5161" x="1130300" y="2940050"/>
          <p14:tracePt t="5177" x="1130300" y="2932113"/>
          <p14:tracePt t="5181" x="1120775" y="2922588"/>
          <p14:tracePt t="5195" x="1120775" y="2914650"/>
          <p14:tracePt t="5416" x="1147763" y="2914650"/>
          <p14:tracePt t="5421" x="1181100" y="2914650"/>
          <p14:tracePt t="5431" x="1249363" y="2914650"/>
          <p14:tracePt t="5435" x="1350963" y="2922588"/>
          <p14:tracePt t="5447" x="1477963" y="2932113"/>
          <p14:tracePt t="5450" x="1614488" y="2940050"/>
          <p14:tracePt t="5463" x="1758950" y="2957513"/>
          <p14:tracePt t="5466" x="1903413" y="2965450"/>
          <p14:tracePt t="5478" x="2055813" y="2965450"/>
          <p14:tracePt t="5482" x="2182813" y="2965450"/>
          <p14:tracePt t="5494" x="2293938" y="2965450"/>
          <p14:tracePt t="5498" x="2379663" y="2965450"/>
          <p14:tracePt t="5511" x="2438400" y="2965450"/>
          <p14:tracePt t="5734" x="2438400" y="2982913"/>
          <p14:tracePt t="5741" x="2438400" y="3000375"/>
          <p14:tracePt t="5750" x="2438400" y="3041650"/>
          <p14:tracePt t="5757" x="2438400" y="3101975"/>
          <p14:tracePt t="5767" x="2438400" y="3186113"/>
          <p14:tracePt t="5772" x="2455863" y="3271838"/>
          <p14:tracePt t="5784" x="2455863" y="3348038"/>
          <p14:tracePt t="5788" x="2455863" y="3416300"/>
          <p14:tracePt t="5799" x="2463800" y="3492500"/>
          <p14:tracePt t="5801" x="2471738" y="3560763"/>
          <p14:tracePt t="5814" x="2471738" y="3619500"/>
          <p14:tracePt t="5818" x="2471738" y="3679825"/>
          <p14:tracePt t="5831" x="2471738" y="3738563"/>
          <p14:tracePt t="5834" x="2481263" y="3798888"/>
          <p14:tracePt t="5846" x="2481263" y="3841750"/>
          <p14:tracePt t="5850" x="2481263" y="3875088"/>
          <p14:tracePt t="5864" x="2481263" y="3883025"/>
          <p14:tracePt t="5866" x="2481263" y="3892550"/>
          <p14:tracePt t="5896" x="2481263" y="3900488"/>
          <p14:tracePt t="5899" x="2463800" y="3900488"/>
          <p14:tracePt t="5911" x="2438400" y="3908425"/>
          <p14:tracePt t="5915" x="2395538" y="3908425"/>
          <p14:tracePt t="5926" x="2379663" y="3908425"/>
          <p14:tracePt t="5930" x="2319338" y="3908425"/>
          <p14:tracePt t="5943" x="2235200" y="3908425"/>
          <p14:tracePt t="5946" x="2124075" y="3908425"/>
          <p14:tracePt t="5958" x="1987550" y="3900488"/>
          <p14:tracePt t="5962" x="1843088" y="3900488"/>
          <p14:tracePt t="5975" x="1690688" y="3892550"/>
          <p14:tracePt t="5979" x="1546225" y="3875088"/>
          <p14:tracePt t="5995" x="1317625" y="3841750"/>
          <p14:tracePt t="6007" x="1214438" y="3832225"/>
          <p14:tracePt t="6011" x="1147763" y="3824288"/>
          <p14:tracePt t="6023" x="1095375" y="3816350"/>
          <p14:tracePt t="6119" x="1095375" y="3806825"/>
          <p14:tracePt t="6137" x="1095375" y="3781425"/>
          <p14:tracePt t="6144" x="1112838" y="3687763"/>
          <p14:tracePt t="6152" x="1138238" y="3578225"/>
          <p14:tracePt t="6159" x="1155700" y="3459163"/>
          <p14:tracePt t="6169" x="1173163" y="3348038"/>
          <p14:tracePt t="6173" x="1173163" y="3271838"/>
          <p14:tracePt t="6185" x="1173163" y="3221038"/>
          <p14:tracePt t="6191" x="1173163" y="3203575"/>
          <p14:tracePt t="6200" x="1173163" y="3195638"/>
          <p14:tracePt t="6378" x="1173163" y="3228975"/>
          <p14:tracePt t="6380" x="1173163" y="3271838"/>
          <p14:tracePt t="6391" x="1173163" y="3297238"/>
          <p14:tracePt t="6395" x="1173163" y="3340100"/>
          <p14:tracePt t="6410" x="1173163" y="3398838"/>
          <p14:tracePt t="6413" x="1173163" y="3459163"/>
          <p14:tracePt t="6426" x="1181100" y="3502025"/>
          <p14:tracePt t="6429" x="1189038" y="3560763"/>
          <p14:tracePt t="6445" x="1198563" y="3636963"/>
          <p14:tracePt t="6460" x="1198563" y="3654425"/>
          <p14:tracePt t="6476" x="1206500" y="3654425"/>
          <p14:tracePt t="6608" x="1214438" y="3654425"/>
          <p14:tracePt t="6615" x="1249363" y="3654425"/>
          <p14:tracePt t="6625" x="1300163" y="3671888"/>
          <p14:tracePt t="6630" x="1393825" y="3679825"/>
          <p14:tracePt t="6645" x="1606550" y="3713163"/>
          <p14:tracePt t="6656" x="1733550" y="3738563"/>
          <p14:tracePt t="6658" x="1893888" y="3756025"/>
          <p14:tracePt t="6678" x="2174875" y="3781425"/>
          <p14:tracePt t="6693" x="2420938" y="3806825"/>
          <p14:tracePt t="6710" x="2497138" y="3816350"/>
          <p14:tracePt t="6771" x="2497138" y="3798888"/>
          <p14:tracePt t="6775" x="2497138" y="3763963"/>
          <p14:tracePt t="6787" x="2497138" y="3629025"/>
          <p14:tracePt t="6800" x="2497138" y="3543300"/>
          <p14:tracePt t="6807" x="2497138" y="3475038"/>
          <p14:tracePt t="6817" x="2497138" y="3398838"/>
          <p14:tracePt t="6822" x="2489200" y="3340100"/>
          <p14:tracePt t="6834" x="2455863" y="3289300"/>
          <p14:tracePt t="6839" x="2420938" y="3263900"/>
          <p14:tracePt t="6849" x="2379663" y="3238500"/>
          <p14:tracePt t="6853" x="2352675" y="3211513"/>
          <p14:tracePt t="6866" x="2336800" y="3195638"/>
          <p14:tracePt t="6867" x="2311400" y="3186113"/>
          <p14:tracePt t="6882" x="2293938" y="3178175"/>
          <p14:tracePt t="6888" x="2286000" y="3178175"/>
          <p14:tracePt t="6897" x="2251075" y="3178175"/>
          <p14:tracePt t="6901" x="2225675" y="3170238"/>
          <p14:tracePt t="6913" x="2200275" y="3170238"/>
          <p14:tracePt t="6916" x="2141538" y="3170238"/>
          <p14:tracePt t="6928" x="1997075" y="3170238"/>
          <p14:tracePt t="6932" x="1843088" y="3170238"/>
          <p14:tracePt t="6944" x="1690688" y="3170238"/>
          <p14:tracePt t="6948" x="1563688" y="3170238"/>
          <p14:tracePt t="6959" x="1427163" y="3170238"/>
          <p14:tracePt t="6964" x="1300163" y="3170238"/>
          <p14:tracePt t="6977" x="1173163" y="3170238"/>
          <p14:tracePt t="6981" x="1069975" y="3170238"/>
          <p14:tracePt t="6993" x="1003300" y="3170238"/>
          <p14:tracePt t="6996" x="942975" y="3170238"/>
          <p14:tracePt t="7153" x="935038" y="3170238"/>
          <p14:tracePt t="7159" x="942975" y="3160713"/>
          <p14:tracePt t="7169" x="985838" y="3152775"/>
          <p14:tracePt t="7173" x="1054100" y="3144838"/>
          <p14:tracePt t="7184" x="1173163" y="3135313"/>
          <p14:tracePt t="7191" x="1300163" y="3119438"/>
          <p14:tracePt t="7200" x="1462088" y="3094038"/>
          <p14:tracePt t="7206" x="1614488" y="3084513"/>
          <p14:tracePt t="7216" x="1749425" y="3084513"/>
          <p14:tracePt t="7222" x="1868488" y="3084513"/>
          <p14:tracePt t="7232" x="1936750" y="3084513"/>
          <p14:tracePt t="7238" x="1946275" y="3084513"/>
          <p14:tracePt t="7748" x="1936750" y="3101975"/>
          <p14:tracePt t="7763" x="1878013" y="3160713"/>
          <p14:tracePt t="7769" x="1827213" y="3221038"/>
          <p14:tracePt t="7778" x="1766888" y="3271838"/>
          <p14:tracePt t="7782" x="1708150" y="3322638"/>
          <p14:tracePt t="7794" x="1673225" y="3348038"/>
          <p14:tracePt t="7797" x="1657350" y="3365500"/>
          <p14:tracePt t="7811" x="1657350" y="3373438"/>
          <p14:tracePt t="7816" x="1657350" y="3382963"/>
          <p14:tracePt t="7908" x="1647825" y="3382963"/>
          <p14:tracePt t="7913" x="1622425" y="3382963"/>
          <p14:tracePt t="7923" x="1606550" y="3382963"/>
          <p14:tracePt t="7928" x="1571625" y="3382963"/>
          <p14:tracePt t="7942" x="1512888" y="3382963"/>
          <p14:tracePt t="7955" x="1487488" y="3382963"/>
          <p14:tracePt t="7958" x="1462088" y="3382963"/>
          <p14:tracePt t="8099" x="1452563" y="3382963"/>
          <p14:tracePt t="8104" x="1427163" y="3382963"/>
          <p14:tracePt t="8114" x="1393825" y="3390900"/>
          <p14:tracePt t="8118" x="1343025" y="3416300"/>
          <p14:tracePt t="8130" x="1317625" y="3424238"/>
          <p14:tracePt t="8136" x="1300163" y="3424238"/>
          <p14:tracePt t="8927" x="1325563" y="3424238"/>
          <p14:tracePt t="8939" x="1368425" y="3424238"/>
          <p14:tracePt t="8943" x="1401763" y="3424238"/>
          <p14:tracePt t="8955" x="1452563" y="3424238"/>
          <p14:tracePt t="8959" x="1512888" y="3424238"/>
          <p14:tracePt t="8972" x="1554163" y="3424238"/>
          <p14:tracePt t="8975" x="1589088" y="3424238"/>
          <p14:tracePt t="8988" x="1622425" y="3433763"/>
          <p14:tracePt t="9072" x="1614488" y="3433763"/>
          <p14:tracePt t="9085" x="1597025" y="3433763"/>
          <p14:tracePt t="9090" x="1563688" y="3433763"/>
          <p14:tracePt t="9100" x="1520825" y="3433763"/>
          <p14:tracePt t="9105" x="1477963" y="3433763"/>
          <p14:tracePt t="9115" x="1444625" y="3433763"/>
          <p14:tracePt t="9122" x="1427163" y="3441700"/>
          <p14:tracePt t="9133" x="1419225" y="3441700"/>
          <p14:tracePt t="9139" x="1409700" y="3441700"/>
          <p14:tracePt t="9149" x="1401763" y="3441700"/>
          <p14:tracePt t="12772" x="1401763" y="3424238"/>
          <p14:tracePt t="12780" x="1435100" y="3373438"/>
          <p14:tracePt t="12786" x="1470025" y="3330575"/>
          <p14:tracePt t="12795" x="1477963" y="3314700"/>
          <p14:tracePt t="12800" x="1487488" y="3305175"/>
          <p14:tracePt t="12813" x="1503363" y="3289300"/>
          <p14:tracePt t="12815" x="1512888" y="3289300"/>
          <p14:tracePt t="12828" x="1520825" y="3289300"/>
          <p14:tracePt t="14162" x="1538288" y="3289300"/>
          <p14:tracePt t="14175" x="1579563" y="3289300"/>
          <p14:tracePt t="14179" x="1614488" y="3289300"/>
          <p14:tracePt t="14190" x="1639888" y="3289300"/>
          <p14:tracePt t="14194" x="1673225" y="3297238"/>
          <p14:tracePt t="14207" x="1698625" y="3297238"/>
          <p14:tracePt t="14210" x="1716088" y="3297238"/>
          <p14:tracePt t="14222" x="1741488" y="3297238"/>
          <p14:tracePt t="14226" x="1758950" y="3297238"/>
          <p14:tracePt t="14301" x="1776413" y="3297238"/>
          <p14:tracePt t="14306" x="1784350" y="3297238"/>
          <p14:tracePt t="14322" x="1801813" y="3297238"/>
          <p14:tracePt t="14339" x="1817688" y="3297238"/>
          <p14:tracePt t="14350" x="1827213" y="3297238"/>
          <p14:tracePt t="14355" x="1835150" y="3297238"/>
          <p14:tracePt t="14448" x="1827213" y="3297238"/>
          <p14:tracePt t="14462" x="1827213" y="3305175"/>
          <p14:tracePt t="14478" x="1827213" y="3322638"/>
          <p14:tracePt t="14492" x="1827213" y="3348038"/>
          <p14:tracePt t="14511" x="1817688" y="3348038"/>
          <p14:tracePt t="14516" x="1817688" y="3355975"/>
          <p14:tracePt t="14526" x="1817688" y="3365500"/>
          <p14:tracePt t="14541" x="1817688" y="3373438"/>
          <p14:tracePt t="14558" x="1809750" y="3382963"/>
          <p14:tracePt t="14561" x="1809750" y="3390900"/>
          <p14:tracePt t="14575" x="1809750" y="3416300"/>
          <p14:tracePt t="14579" x="1809750" y="3441700"/>
          <p14:tracePt t="14590" x="1809750" y="3449638"/>
          <p14:tracePt t="14594" x="1817688" y="3467100"/>
          <p14:tracePt t="14606" x="1835150" y="3502025"/>
          <p14:tracePt t="14610" x="1860550" y="3527425"/>
          <p14:tracePt t="14622" x="1868488" y="3543300"/>
          <p14:tracePt t="14626" x="1885950" y="3560763"/>
          <p14:tracePt t="14638" x="1903413" y="3560763"/>
          <p14:tracePt t="14642" x="1911350" y="3560763"/>
          <p14:tracePt t="15787" x="1843088" y="3578225"/>
          <p14:tracePt t="15800" x="1716088" y="3611563"/>
          <p14:tracePt t="15805" x="1631950" y="3646488"/>
          <p14:tracePt t="15817" x="1614488" y="3654425"/>
          <p14:tracePt t="15820" x="1597025" y="3662363"/>
          <p14:tracePt t="15836" x="1589088" y="3662363"/>
          <p14:tracePt t="15884" x="1597025" y="3662363"/>
          <p14:tracePt t="15903" x="1631950" y="3662363"/>
          <p14:tracePt t="15915" x="1657350" y="3662363"/>
          <p14:tracePt t="15920" x="1665288" y="3662363"/>
          <p14:tracePt t="15930" x="1673225" y="3662363"/>
          <p14:tracePt t="15936" x="1682750" y="3662363"/>
          <p14:tracePt t="15945" x="1690688" y="3662363"/>
          <p14:tracePt t="15950" x="1690688" y="3654425"/>
          <p14:tracePt t="15962" x="1698625" y="3646488"/>
          <p14:tracePt t="15970" x="1716088" y="3646488"/>
          <p14:tracePt t="15979" x="1724025" y="3619500"/>
          <p14:tracePt t="15983" x="1733550" y="3586163"/>
          <p14:tracePt t="15994" x="1733550" y="3552825"/>
          <p14:tracePt t="15998" x="1733550" y="3543300"/>
          <p14:tracePt t="16009" x="1733550" y="3517900"/>
          <p14:tracePt t="16014" x="1733550" y="3502025"/>
          <p14:tracePt t="16026" x="1716088" y="3502025"/>
          <p14:tracePt t="16031" x="1682750" y="3492500"/>
          <p14:tracePt t="16042" x="1647825" y="3475038"/>
          <p14:tracePt t="16046" x="1614488" y="3475038"/>
          <p14:tracePt t="16058" x="1597025" y="3475038"/>
          <p14:tracePt t="16062" x="1571625" y="3475038"/>
          <p14:tracePt t="16073" x="1546225" y="3475038"/>
          <p14:tracePt t="16078" x="1503363" y="3492500"/>
          <p14:tracePt t="16091" x="1470025" y="3509963"/>
          <p14:tracePt t="16094" x="1419225" y="3543300"/>
          <p14:tracePt t="16106" x="1384300" y="3560763"/>
          <p14:tracePt t="16110" x="1350963" y="3578225"/>
          <p14:tracePt t="16122" x="1325563" y="3594100"/>
          <p14:tracePt t="16126" x="1300163" y="3619500"/>
          <p14:tracePt t="16137" x="1290638" y="3636963"/>
          <p14:tracePt t="16141" x="1282700" y="3671888"/>
          <p14:tracePt t="16158" x="1282700" y="3738563"/>
          <p14:tracePt t="16170" x="1325563" y="3790950"/>
          <p14:tracePt t="16173" x="1376363" y="3841750"/>
          <p14:tracePt t="16187" x="1401763" y="3849688"/>
          <p14:tracePt t="16189" x="1503363" y="3875088"/>
          <p14:tracePt t="16204" x="1614488" y="3917950"/>
          <p14:tracePt t="16205" x="1758950" y="3935413"/>
          <p14:tracePt t="16227" x="2065338" y="3976688"/>
          <p14:tracePt t="16235" x="2217738" y="3976688"/>
          <p14:tracePt t="16241" x="2379663" y="3960813"/>
          <p14:tracePt t="16259" x="2651125" y="3900488"/>
          <p14:tracePt t="16275" x="2803525" y="3806825"/>
          <p14:tracePt t="16294" x="2863850" y="3722688"/>
          <p14:tracePt t="16309" x="2871788" y="3646488"/>
          <p14:tracePt t="16317" x="2871788" y="3603625"/>
          <p14:tracePt t="16328" x="2838450" y="3560763"/>
          <p14:tracePt t="16349" x="2727325" y="3459163"/>
          <p14:tracePt t="16364" x="2633663" y="3433763"/>
          <p14:tracePt t="16372" x="2582863" y="3416300"/>
          <p14:tracePt t="16378" x="2532063" y="3416300"/>
          <p14:tracePt t="16383" x="2463800" y="3424238"/>
          <p14:tracePt t="16393" x="2395538" y="3441700"/>
          <p14:tracePt t="16397" x="2336800" y="3467100"/>
          <p14:tracePt t="16409" x="2260600" y="3492500"/>
          <p14:tracePt t="16413" x="2166938" y="3543300"/>
          <p14:tracePt t="16425" x="2090738" y="3594100"/>
          <p14:tracePt t="16429" x="2022475" y="3654425"/>
          <p14:tracePt t="16443" x="1946275" y="3730625"/>
          <p14:tracePt t="16448" x="1885950" y="3798888"/>
          <p14:tracePt t="16463" x="1827213" y="3935413"/>
          <p14:tracePt t="16477" x="1817688" y="3994150"/>
          <p14:tracePt t="16481" x="1817688" y="4052888"/>
          <p14:tracePt t="16504" x="1852613" y="4138613"/>
          <p14:tracePt t="16517" x="1936750" y="4181475"/>
          <p14:tracePt t="16528" x="2081213" y="4206875"/>
          <p14:tracePt t="16536" x="2157413" y="4206875"/>
          <p14:tracePt t="16540" x="2260600" y="4189413"/>
          <p14:tracePt t="16552" x="2362200" y="4156075"/>
          <p14:tracePt t="16556" x="2446338" y="4121150"/>
          <p14:tracePt t="16572" x="2524125" y="4105275"/>
          <p14:tracePt t="16577" x="2574925" y="4079875"/>
          <p14:tracePt t="16588" x="2600325" y="4052888"/>
          <p14:tracePt t="16594" x="2600325" y="4044950"/>
          <p14:tracePt t="16604" x="2600325" y="4019550"/>
          <p14:tracePt t="16610" x="2582863" y="3976688"/>
          <p14:tracePt t="16628" x="2497138" y="3900488"/>
          <p14:tracePt t="16636" x="2471738" y="3883025"/>
          <p14:tracePt t="16643" x="2430463" y="3841750"/>
          <p14:tracePt t="16651" x="2362200" y="3790950"/>
          <p14:tracePt t="16659" x="2260600" y="3730625"/>
          <p14:tracePt t="16671" x="2022475" y="3611563"/>
          <p14:tracePt t="16683" x="1893888" y="3568700"/>
          <p14:tracePt t="16686" x="1724025" y="3517900"/>
          <p14:tracePt t="16698" x="1579563" y="3492500"/>
          <p14:tracePt t="16702" x="1470025" y="3475038"/>
          <p14:tracePt t="16713" x="1368425" y="3467100"/>
          <p14:tracePt t="16718" x="1290638" y="3467100"/>
          <p14:tracePt t="16730" x="1231900" y="3492500"/>
          <p14:tracePt t="16735" x="1181100" y="3535363"/>
          <p14:tracePt t="16746" x="1138238" y="3586163"/>
          <p14:tracePt t="16751" x="1112838" y="3646488"/>
          <p14:tracePt t="16761" x="1087438" y="3730625"/>
          <p14:tracePt t="16769" x="1079500" y="3806825"/>
          <p14:tracePt t="16778" x="1079500" y="3892550"/>
          <p14:tracePt t="16787" x="1079500" y="3968750"/>
          <p14:tracePt t="16793" x="1095375" y="4027488"/>
          <p14:tracePt t="16797" x="1130300" y="4062413"/>
          <p14:tracePt t="16810" x="1155700" y="4087813"/>
          <p14:tracePt t="16814" x="1173163" y="4095750"/>
          <p14:tracePt t="16825" x="1206500" y="4105275"/>
          <p14:tracePt t="16829" x="1239838" y="4105275"/>
          <p14:tracePt t="16842" x="1282700" y="4095750"/>
          <p14:tracePt t="16846" x="1317625" y="4087813"/>
          <p14:tracePt t="16857" x="1376363" y="4052888"/>
          <p14:tracePt t="16861" x="1444625" y="4019550"/>
          <p14:tracePt t="16874" x="1503363" y="3976688"/>
          <p14:tracePt t="16878" x="1554163" y="3951288"/>
          <p14:tracePt t="16889" x="1606550" y="3917950"/>
          <p14:tracePt t="16893" x="1639888" y="3892550"/>
          <p14:tracePt t="16906" x="1665288" y="3867150"/>
          <p14:tracePt t="16909" x="1673225" y="3849688"/>
          <p14:tracePt t="16922" x="1673225" y="3832225"/>
          <p14:tracePt t="16925" x="1673225" y="3806825"/>
          <p14:tracePt t="16938" x="1673225" y="3798888"/>
          <p14:tracePt t="16941" x="1657350" y="3773488"/>
          <p14:tracePt t="16953" x="1639888" y="3763963"/>
          <p14:tracePt t="16957" x="1614488" y="3756025"/>
          <p14:tracePt t="16969" x="1579563" y="3756025"/>
          <p14:tracePt t="16973" x="1538288" y="3756025"/>
          <p14:tracePt t="16985" x="1503363" y="3756025"/>
          <p14:tracePt t="16989" x="1462088" y="3756025"/>
          <p14:tracePt t="17002" x="1427163" y="3756025"/>
          <p14:tracePt t="17005" x="1409700" y="3773488"/>
          <p14:tracePt t="17019" x="1393825" y="3773488"/>
          <p14:tracePt t="17023" x="1384300" y="3773488"/>
          <p14:tracePt t="17036" x="1384300" y="3781425"/>
          <p14:tracePt t="17039" x="1384300" y="3790950"/>
          <p14:tracePt t="17051" x="1384300" y="3798888"/>
          <p14:tracePt t="17068" x="1384300" y="3816350"/>
          <p14:tracePt t="17083" x="1427163" y="3841750"/>
          <p14:tracePt t="17088" x="1462088" y="3849688"/>
          <p14:tracePt t="17099" x="1503363" y="3857625"/>
          <p14:tracePt t="17102" x="1563688" y="3875088"/>
          <p14:tracePt t="17114" x="1606550" y="3883025"/>
          <p14:tracePt t="17119" x="1665288" y="3892550"/>
          <p14:tracePt t="17130" x="1741488" y="3892550"/>
          <p14:tracePt t="17135" x="1801813" y="3892550"/>
          <p14:tracePt t="17146" x="1852613" y="3892550"/>
          <p14:tracePt t="17152" x="1903413" y="3892550"/>
          <p14:tracePt t="17162" x="1911350" y="3892550"/>
          <p14:tracePt t="17167" x="1936750" y="3875088"/>
          <p14:tracePt t="17178" x="1954213" y="3867150"/>
          <p14:tracePt t="17578" x="2005013" y="3849688"/>
          <p14:tracePt t="17594" x="2081213" y="3824288"/>
          <p14:tracePt t="17606" x="2157413" y="3790950"/>
          <p14:tracePt t="17618" x="2260600" y="3748088"/>
          <p14:tracePt t="17628" x="2438400" y="3679825"/>
          <p14:tracePt t="17637" x="2514600" y="3646488"/>
          <p14:tracePt t="17644" x="2574925" y="3611563"/>
          <p14:tracePt t="17659" x="2616200" y="3586163"/>
          <p14:tracePt t="17689" x="2633663" y="3568700"/>
          <p14:tracePt t="17706" x="2641600" y="3509963"/>
          <p14:tracePt t="17718" x="2625725" y="3484563"/>
          <p14:tracePt t="17724" x="2600325" y="3449638"/>
          <p14:tracePt t="17741" x="2540000" y="3408363"/>
          <p14:tracePt t="17755" x="2489200" y="3365500"/>
          <p14:tracePt t="17770" x="2455863" y="3322638"/>
          <p14:tracePt t="17781" x="2446338" y="3314700"/>
          <p14:tracePt t="17786" x="2438400" y="3289300"/>
          <p14:tracePt t="17797" x="2446338" y="3271838"/>
          <p14:tracePt t="17805" x="2446338" y="3263900"/>
          <p14:tracePt t="17818" x="2455863" y="3263900"/>
          <p14:tracePt t="17828" x="2463800" y="3263900"/>
          <p14:tracePt t="17838" x="2471738" y="3254375"/>
          <p14:tracePt t="17845" x="2497138" y="3238500"/>
          <p14:tracePt t="17853" x="2532063" y="3221038"/>
          <p14:tracePt t="17860" x="2582863" y="3211513"/>
          <p14:tracePt t="17863" x="2616200" y="3195638"/>
          <p14:tracePt t="17875" x="2668588" y="3160713"/>
          <p14:tracePt t="17879" x="2684463" y="3152775"/>
          <p14:tracePt t="17893" x="2719388" y="3144838"/>
          <p14:tracePt t="17900" x="2752725" y="3135313"/>
          <p14:tracePt t="17915" x="2820988" y="3119438"/>
          <p14:tracePt t="17930" x="2854325" y="3119438"/>
          <p14:tracePt t="17941" x="2871788" y="3119438"/>
          <p14:tracePt t="17945" x="2897188" y="3135313"/>
          <p14:tracePt t="17957" x="2905125" y="3152775"/>
          <p14:tracePt t="17961" x="2905125" y="3178175"/>
          <p14:tracePt t="17973" x="2914650" y="3203575"/>
          <p14:tracePt t="17978" x="2914650" y="3246438"/>
          <p14:tracePt t="17990" x="2914650" y="3305175"/>
          <p14:tracePt t="17993" x="2914650" y="3355975"/>
          <p14:tracePt t="18006" x="2914650" y="3433763"/>
          <p14:tracePt t="18010" x="2914650" y="3492500"/>
          <p14:tracePt t="18021" x="2914650" y="3543300"/>
          <p14:tracePt t="18026" x="2914650" y="3578225"/>
          <p14:tracePt t="18041" x="2914650" y="3619500"/>
          <p14:tracePt t="18057" x="2897188" y="3629025"/>
          <p14:tracePt t="18069" x="2889250" y="3629025"/>
          <p14:tracePt t="18072" x="2879725" y="3636963"/>
          <p14:tracePt t="18086" x="2854325" y="3654425"/>
          <p14:tracePt t="18088" x="2838450" y="3654425"/>
          <p14:tracePt t="18100" x="2820988" y="3679825"/>
          <p14:tracePt t="18103" x="2795588" y="3679825"/>
          <p14:tracePt t="18116" x="2770188" y="3697288"/>
          <p14:tracePt t="18119" x="2752725" y="3697288"/>
          <p14:tracePt t="18132" x="2735263" y="3705225"/>
          <p14:tracePt t="18135" x="2701925" y="3722688"/>
          <p14:tracePt t="18150" x="2651125" y="3730625"/>
          <p14:tracePt t="18153" x="2625725" y="3738563"/>
          <p14:tracePt t="18163" x="2582863" y="3738563"/>
          <p14:tracePt t="18167" x="2540000" y="3748088"/>
          <p14:tracePt t="18179" x="2506663" y="3748088"/>
          <p14:tracePt t="18184" x="2481263" y="3748088"/>
          <p14:tracePt t="18195" x="2463800" y="3748088"/>
          <p14:tracePt t="18200" x="2455863" y="3748088"/>
          <p14:tracePt t="19915" x="2463800" y="3748088"/>
          <p14:tracePt t="19928" x="2489200" y="3738563"/>
          <p14:tracePt t="19932" x="2506663" y="3722688"/>
          <p14:tracePt t="19944" x="2524125" y="3705225"/>
          <p14:tracePt t="19951" x="2532063" y="3705225"/>
          <p14:tracePt t="20336" x="2532063" y="3662363"/>
          <p14:tracePt t="20340" x="2532063" y="3654425"/>
          <p14:tracePt t="20351" x="2532063" y="3629025"/>
          <p14:tracePt t="20355" x="2532063" y="3619500"/>
          <p14:tracePt t="20371" x="2532063" y="3594100"/>
          <p14:tracePt t="20384" x="2532063" y="3578225"/>
          <p14:tracePt t="20387" x="2524125" y="3568700"/>
          <p14:tracePt t="20400" x="2514600" y="3552825"/>
          <p14:tracePt t="20968" x="2514600" y="3560763"/>
          <p14:tracePt t="20971" x="2514600" y="3568700"/>
          <p14:tracePt t="20986" x="2532063" y="3629025"/>
          <p14:tracePt t="20989" x="2549525" y="3687763"/>
          <p14:tracePt t="21001" x="2582863" y="3738563"/>
          <p14:tracePt t="21006" x="2608263" y="3773488"/>
          <p14:tracePt t="21475" x="2633663" y="3781425"/>
          <p14:tracePt t="21480" x="2641600" y="3781425"/>
          <p14:tracePt t="21490" x="2684463" y="3781425"/>
          <p14:tracePt t="21495" x="2735263" y="3773488"/>
          <p14:tracePt t="21506" x="2811463" y="3738563"/>
          <p14:tracePt t="21510" x="2905125" y="3713163"/>
          <p14:tracePt t="21522" x="3024188" y="3697288"/>
          <p14:tracePt t="21526" x="3152775" y="3671888"/>
          <p14:tracePt t="21540" x="3297238" y="3662363"/>
          <p14:tracePt t="21541" x="3432175" y="3646488"/>
          <p14:tracePt t="21553" x="3576638" y="3636963"/>
          <p14:tracePt t="21557" x="3703638" y="3636963"/>
          <p14:tracePt t="21569" x="3806825" y="3629025"/>
          <p14:tracePt t="21573" x="3890963" y="3611563"/>
          <p14:tracePt t="21585" x="3951288" y="3603625"/>
          <p14:tracePt t="21589" x="3992563" y="3594100"/>
          <p14:tracePt t="21601" x="4017963" y="3578225"/>
          <p14:tracePt t="21605" x="4035425" y="3568700"/>
          <p14:tracePt t="21617" x="4044950" y="3552825"/>
          <p14:tracePt t="21620" x="4052888" y="3527425"/>
          <p14:tracePt t="21633" x="4052888" y="3502025"/>
          <p14:tracePt t="21637" x="4052888" y="3492500"/>
          <p14:tracePt t="21649" x="4035425" y="3484563"/>
          <p14:tracePt t="21653" x="4010025" y="3475038"/>
          <p14:tracePt t="21666" x="3976688" y="3475038"/>
          <p14:tracePt t="21668" x="3933825" y="3467100"/>
          <p14:tracePt t="21682" x="3857625" y="3459163"/>
          <p14:tracePt t="21684" x="3789363" y="3441700"/>
          <p14:tracePt t="21697" x="3713163" y="3433763"/>
          <p14:tracePt t="21700" x="3644900" y="3424238"/>
          <p14:tracePt t="21715" x="3576638" y="3398838"/>
          <p14:tracePt t="21717" x="3517900" y="3390900"/>
          <p14:tracePt t="21732" x="3492500" y="3390900"/>
          <p14:tracePt t="21733" x="3457575" y="3382963"/>
          <p14:tracePt t="21745" x="3441700" y="3382963"/>
          <p14:tracePt t="21749" x="3432175" y="3382963"/>
          <p14:tracePt t="21890" x="3414713" y="3382963"/>
          <p14:tracePt t="21894" x="3373438" y="3382963"/>
          <p14:tracePt t="21915" x="3287713" y="3382963"/>
          <p14:tracePt t="21922" x="3203575" y="3382963"/>
          <p14:tracePt t="21926" x="3100388" y="3382963"/>
          <p14:tracePt t="21938" x="2973388" y="3382963"/>
          <p14:tracePt t="21941" x="2863850" y="3382963"/>
          <p14:tracePt t="21954" x="2735263" y="3382963"/>
          <p14:tracePt t="21957" x="2608263" y="3382963"/>
          <p14:tracePt t="21970" x="2497138" y="3355975"/>
          <p14:tracePt t="21974" x="2379663" y="3340100"/>
          <p14:tracePt t="21986" x="2276475" y="3330575"/>
          <p14:tracePt t="21989" x="2182813" y="3330575"/>
          <p14:tracePt t="22002" x="2106613" y="3322638"/>
          <p14:tracePt t="22006" x="2055813" y="3305175"/>
          <p14:tracePt t="22019" x="2047875" y="3305175"/>
          <p14:tracePt t="22021" x="2030413" y="3297238"/>
          <p14:tracePt t="22034" x="2030413" y="3289300"/>
          <p14:tracePt t="22361" x="2022475" y="3289300"/>
          <p14:tracePt t="22365" x="2012950" y="3289300"/>
          <p14:tracePt t="22376" x="1971675" y="3271838"/>
          <p14:tracePt t="22382" x="1928813" y="3254375"/>
          <p14:tracePt t="22392" x="1852613" y="3228975"/>
          <p14:tracePt t="22399" x="1776413" y="3211513"/>
          <p14:tracePt t="22409" x="1716088" y="3178175"/>
          <p14:tracePt t="22415" x="1647825" y="3152775"/>
          <p14:tracePt t="22424" x="1589088" y="3127375"/>
          <p14:tracePt t="22431" x="1528763" y="3109913"/>
          <p14:tracePt t="22440" x="1470025" y="3084513"/>
          <p14:tracePt t="22445" x="1409700" y="3067050"/>
          <p14:tracePt t="22456" x="1358900" y="3051175"/>
          <p14:tracePt t="22460" x="1325563" y="3041650"/>
          <p14:tracePt t="22472" x="1308100" y="3033713"/>
          <p14:tracePt t="22476" x="1300163" y="3025775"/>
          <p14:tracePt t="22488" x="1290638" y="3025775"/>
          <p14:tracePt t="22492" x="1282700" y="3025775"/>
          <p14:tracePt t="22570" x="1282700" y="3016250"/>
          <p14:tracePt t="22574" x="1265238" y="3000375"/>
          <p14:tracePt t="22586" x="1239838" y="2982913"/>
          <p14:tracePt t="22591" x="1223963" y="2965450"/>
          <p14:tracePt t="22603" x="1189038" y="2932113"/>
          <p14:tracePt t="22606" x="1163638" y="2914650"/>
          <p14:tracePt t="22619" x="1147763" y="2897188"/>
          <p14:tracePt t="22622" x="1130300" y="2871788"/>
          <p14:tracePt t="22635" x="1120775" y="2863850"/>
          <p14:tracePt t="22638" x="1120775" y="2855913"/>
          <p14:tracePt t="22650" x="1112838" y="2846388"/>
          <p14:tracePt t="22654" x="1104900" y="2838450"/>
          <p14:tracePt t="22667" x="1104900" y="2830513"/>
          <p14:tracePt t="22670" x="1104900" y="2820988"/>
          <p14:tracePt t="22683" x="1104900" y="2813050"/>
          <p14:tracePt t="22687" x="1095375" y="2795588"/>
          <p14:tracePt t="22698" x="1087438" y="2770188"/>
          <p14:tracePt t="22702" x="1087438" y="2762250"/>
          <p14:tracePt t="22715" x="1087438" y="2736850"/>
          <p14:tracePt t="22719" x="1087438" y="2701925"/>
          <p14:tracePt t="22732" x="1087438" y="2686050"/>
          <p14:tracePt t="22734" x="1087438" y="2651125"/>
          <p14:tracePt t="22754" x="1079500" y="2625725"/>
          <p14:tracePt t="22758" x="1079500" y="2592388"/>
          <p14:tracePt t="22770" x="1079500" y="2549525"/>
          <p14:tracePt t="22774" x="1069975" y="2532063"/>
          <p14:tracePt t="22786" x="1069975" y="2506663"/>
          <p14:tracePt t="22790" x="1069975" y="2481263"/>
          <p14:tracePt t="22802" x="1062038" y="2463800"/>
          <p14:tracePt t="22807" x="1062038" y="2447925"/>
          <p14:tracePt t="22818" x="1062038" y="2422525"/>
          <p14:tracePt t="22822" x="1054100" y="2405063"/>
          <p14:tracePt t="22834" x="1054100" y="2379663"/>
          <p14:tracePt t="22838" x="1054100" y="2362200"/>
          <p14:tracePt t="22850" x="1054100" y="2354263"/>
          <p14:tracePt t="22854" x="1054100" y="2336800"/>
          <p14:tracePt t="22866" x="1054100" y="2328863"/>
          <p14:tracePt t="22995" x="1054100" y="2319338"/>
          <p14:tracePt t="23323" x="1062038" y="2311400"/>
          <p14:tracePt t="23327" x="1069975" y="2311400"/>
          <p14:tracePt t="23339" x="1095375" y="2303463"/>
          <p14:tracePt t="23343" x="1104900" y="2293938"/>
          <p14:tracePt t="23355" x="1130300" y="2286000"/>
          <p14:tracePt t="23359" x="1155700" y="2278063"/>
          <p14:tracePt t="23371" x="1198563" y="2260600"/>
          <p14:tracePt t="23375" x="1231900" y="2252663"/>
          <p14:tracePt t="23387" x="1257300" y="2252663"/>
          <p14:tracePt t="23390" x="1300163" y="2252663"/>
          <p14:tracePt t="23403" x="1325563" y="2252663"/>
          <p14:tracePt t="23407" x="1368425" y="2252663"/>
          <p14:tracePt t="23419" x="1419225" y="2268538"/>
          <p14:tracePt t="23423" x="1470025" y="2286000"/>
          <p14:tracePt t="23435" x="1520825" y="2328863"/>
          <p14:tracePt t="23438" x="1571625" y="2397125"/>
          <p14:tracePt t="23450" x="1631950" y="2473325"/>
          <p14:tracePt t="23455" x="1698625" y="2574925"/>
          <p14:tracePt t="23467" x="1758950" y="2693988"/>
          <p14:tracePt t="23470" x="1817688" y="2830513"/>
          <p14:tracePt t="23483" x="1878013" y="2974975"/>
          <p14:tracePt t="23486" x="1936750" y="3152775"/>
          <p14:tracePt t="23499" x="1962150" y="3314700"/>
          <p14:tracePt t="23503" x="1962150" y="3467100"/>
          <p14:tracePt t="23515" x="1946275" y="3611563"/>
          <p14:tracePt t="23518" x="1893888" y="3763963"/>
          <p14:tracePt t="23533" x="1835150" y="3875088"/>
          <p14:tracePt t="23536" x="1749425" y="3986213"/>
          <p14:tracePt t="23548" x="1673225" y="4037013"/>
          <p14:tracePt t="23550" x="1614488" y="4079875"/>
          <p14:tracePt t="23563" x="1563688" y="4113213"/>
          <p14:tracePt t="23567" x="1546225" y="4113213"/>
          <p14:tracePt t="23643" x="1546225" y="4095750"/>
          <p14:tracePt t="23647" x="1546225" y="4070350"/>
          <p14:tracePt t="23658" x="1563688" y="4011613"/>
          <p14:tracePt t="23664" x="1589088" y="3951288"/>
          <p14:tracePt t="23674" x="1622425" y="3875088"/>
          <p14:tracePt t="23680" x="1657350" y="3790950"/>
          <p14:tracePt t="23690" x="1682750" y="3713163"/>
          <p14:tracePt t="23696" x="1708150" y="3636963"/>
          <p14:tracePt t="23707" x="1741488" y="3568700"/>
          <p14:tracePt t="23711" x="1758950" y="3527425"/>
          <p14:tracePt t="23723" x="1776413" y="3517900"/>
          <p14:tracePt t="23726" x="1784350" y="3509963"/>
          <p14:tracePt t="26170" x="1784350" y="3475038"/>
          <p14:tracePt t="26174" x="1784350" y="3467100"/>
          <p14:tracePt t="26185" x="1776413" y="3408363"/>
          <p14:tracePt t="26189" x="1758950" y="3330575"/>
          <p14:tracePt t="26202" x="1741488" y="3186113"/>
          <p14:tracePt t="26206" x="1733550" y="3041650"/>
          <p14:tracePt t="26218" x="1733550" y="2906713"/>
          <p14:tracePt t="26221" x="1733550" y="2778125"/>
          <p14:tracePt t="26233" x="1733550" y="2668588"/>
          <p14:tracePt t="26237" x="1741488" y="2566988"/>
          <p14:tracePt t="26249" x="1758950" y="2463800"/>
          <p14:tracePt t="26252" x="1758950" y="2405063"/>
          <p14:tracePt t="26266" x="1766888" y="2362200"/>
          <p14:tracePt t="26269" x="1766888" y="2328863"/>
          <p14:tracePt t="26938" x="1758950" y="2311400"/>
          <p14:tracePt t="26942" x="1749425" y="2311400"/>
          <p14:tracePt t="26956" x="1708150" y="2303463"/>
          <p14:tracePt t="26961" x="1657350" y="2293938"/>
          <p14:tracePt t="26971" x="1622425" y="2286000"/>
          <p14:tracePt t="26976" x="1614488" y="2268538"/>
          <p14:tracePt t="26987" x="1606550" y="2252663"/>
          <p14:tracePt t="26991" x="1597025" y="2227263"/>
          <p14:tracePt t="27004" x="1589088" y="2184400"/>
          <p14:tracePt t="27007" x="1571625" y="2141538"/>
          <p14:tracePt t="27020" x="1571625" y="2116138"/>
          <p14:tracePt t="27023" x="1554163" y="2055813"/>
          <p14:tracePt t="27035" x="1546225" y="1997075"/>
          <p14:tracePt t="27039" x="1538288" y="1954213"/>
          <p14:tracePt t="27051" x="1520825" y="1920875"/>
          <p14:tracePt t="27055" x="1503363" y="1903413"/>
          <p14:tracePt t="27068" x="1462088" y="1903413"/>
          <p14:tracePt t="27071" x="1419225" y="1903413"/>
          <p14:tracePt t="27084" x="1401763" y="1903413"/>
          <p14:tracePt t="27087" x="1376363" y="1903413"/>
          <p14:tracePt t="27099" x="1333500" y="1903413"/>
          <p14:tracePt t="27103" x="1282700" y="1911350"/>
          <p14:tracePt t="27116" x="1223963" y="1938338"/>
          <p14:tracePt t="27119" x="1147763" y="1971675"/>
          <p14:tracePt t="27131" x="1079500" y="2022475"/>
          <p14:tracePt t="27136" x="1019175" y="2090738"/>
          <p14:tracePt t="27149" x="985838" y="2166938"/>
          <p14:tracePt t="27151" x="960438" y="2252663"/>
          <p14:tracePt t="27164" x="950913" y="2362200"/>
          <p14:tracePt t="27167" x="950913" y="2463800"/>
          <p14:tracePt t="27180" x="968375" y="2582863"/>
          <p14:tracePt t="27196" x="1044575" y="2744788"/>
          <p14:tracePt t="27200" x="1095375" y="2813050"/>
          <p14:tracePt t="27212" x="1163638" y="2855913"/>
          <p14:tracePt t="27215" x="1206500" y="2871788"/>
          <p14:tracePt t="27229" x="1265238" y="2881313"/>
          <p14:tracePt t="27233" x="1308100" y="2881313"/>
          <p14:tracePt t="27249" x="1435100" y="2846388"/>
          <p14:tracePt t="27259" x="1512888" y="2805113"/>
          <p14:tracePt t="27266" x="1606550" y="2736850"/>
          <p14:tracePt t="27276" x="1708150" y="2651125"/>
          <p14:tracePt t="27281" x="1885950" y="2447925"/>
          <p14:tracePt t="27292" x="2030413" y="2243138"/>
          <p14:tracePt t="27298" x="2166938" y="1989138"/>
          <p14:tracePt t="27307" x="2235200" y="1809750"/>
          <p14:tracePt t="27313" x="2311400" y="1571625"/>
          <p14:tracePt t="27323" x="2336800" y="1411288"/>
          <p14:tracePt t="27328" x="2352675" y="1266825"/>
          <p14:tracePt t="27340" x="2352675" y="1155700"/>
          <p14:tracePt t="27348" x="2336800" y="1079500"/>
          <p14:tracePt t="27356" x="2319338" y="1028700"/>
          <p14:tracePt t="27361" x="2293938" y="1003300"/>
          <p14:tracePt t="27372" x="2286000" y="1003300"/>
          <p14:tracePt t="27375" x="2276475" y="1003300"/>
          <p14:tracePt t="27388" x="2251075" y="1003300"/>
          <p14:tracePt t="27391" x="2225675" y="1036638"/>
          <p14:tracePt t="27404" x="2182813" y="1104900"/>
          <p14:tracePt t="27407" x="2124075" y="1223963"/>
          <p14:tracePt t="27420" x="2073275" y="1343025"/>
          <p14:tracePt t="27424" x="2022475" y="1530350"/>
          <p14:tracePt t="27436" x="1979613" y="1725613"/>
          <p14:tracePt t="27440" x="1954213" y="1938338"/>
          <p14:tracePt t="27452" x="1936750" y="2124075"/>
          <p14:tracePt t="27455" x="1936750" y="2303463"/>
          <p14:tracePt t="27468" x="1936750" y="2438400"/>
          <p14:tracePt t="27471" x="1946275" y="2557463"/>
          <p14:tracePt t="27484" x="1954213" y="2625725"/>
          <p14:tracePt t="27487" x="1971675" y="2643188"/>
          <p14:tracePt t="27500" x="1979613" y="2651125"/>
          <p14:tracePt t="27503" x="1987550" y="2651125"/>
          <p14:tracePt t="27516" x="2005013" y="2651125"/>
          <p14:tracePt t="27520" x="2038350" y="2633663"/>
          <p14:tracePt t="27533" x="2073275" y="2608263"/>
          <p14:tracePt t="27537" x="2141538" y="2549525"/>
          <p14:tracePt t="27547" x="2217738" y="2481263"/>
          <p14:tracePt t="27550" x="2293938" y="2397125"/>
          <p14:tracePt t="27564" x="2387600" y="2252663"/>
          <p14:tracePt t="27570" x="2463800" y="2116138"/>
          <p14:tracePt t="27579" x="2524125" y="1989138"/>
          <p14:tracePt t="27582" x="2540000" y="1885950"/>
          <p14:tracePt t="27596" x="2557463" y="1784350"/>
          <p14:tracePt t="27600" x="2549525" y="1708150"/>
          <p14:tracePt t="27613" x="2524125" y="1631950"/>
          <p14:tracePt t="27616" x="2489200" y="1581150"/>
          <p14:tracePt t="27629" x="2438400" y="1546225"/>
          <p14:tracePt t="27633" x="2362200" y="1495425"/>
          <p14:tracePt t="27648" x="2065338" y="1462088"/>
          <p14:tracePt t="27660" x="1885950" y="1470025"/>
          <p14:tracePt t="27664" x="1766888" y="1487488"/>
          <p14:tracePt t="27676" x="1639888" y="1530350"/>
          <p14:tracePt t="27681" x="1546225" y="1571625"/>
          <p14:tracePt t="27692" x="1470025" y="1614488"/>
          <p14:tracePt t="27698" x="1419225" y="1657350"/>
          <p14:tracePt t="27708" x="1384300" y="1708150"/>
          <p14:tracePt t="27714" x="1376363" y="1725613"/>
          <p14:tracePt t="27725" x="1368425" y="1766888"/>
          <p14:tracePt t="27729" x="1358900" y="1801813"/>
          <p14:tracePt t="27740" x="1358900" y="1819275"/>
          <p14:tracePt t="27747" x="1358900" y="1827213"/>
          <p14:tracePt t="28221" x="1384300" y="1827213"/>
          <p14:tracePt t="28224" x="1393825" y="1827213"/>
          <p14:tracePt t="28235" x="1435100" y="1835150"/>
          <p14:tracePt t="28239" x="1487488" y="1835150"/>
          <p14:tracePt t="28252" x="1554163" y="1835150"/>
          <p14:tracePt t="28255" x="1622425" y="1835150"/>
          <p14:tracePt t="28268" x="1682750" y="1835150"/>
          <p14:tracePt t="28271" x="1716088" y="1835150"/>
          <p14:tracePt t="28284" x="1724025" y="1835150"/>
          <p14:tracePt t="28287" x="1733550" y="1835150"/>
          <p14:tracePt t="28566" x="1716088" y="1835150"/>
          <p14:tracePt t="28570" x="1708150" y="1835150"/>
          <p14:tracePt t="28583" x="1682750" y="1835150"/>
          <p14:tracePt t="28587" x="1647825" y="1827213"/>
          <p14:tracePt t="28597" x="1622425" y="1819275"/>
          <p14:tracePt t="28600" x="1614488" y="1819275"/>
          <p14:tracePt t="28613" x="1606550" y="1819275"/>
          <p14:tracePt t="28678" x="1606550" y="1809750"/>
          <p14:tracePt t="28697" x="1606550" y="1793875"/>
          <p14:tracePt t="28711" x="1606550" y="1766888"/>
          <p14:tracePt t="28728" x="1606550" y="1758950"/>
          <p14:tracePt t="28969" x="1614488" y="1758950"/>
          <p14:tracePt t="28981" x="1614488" y="1776413"/>
          <p14:tracePt t="28985" x="1631950" y="1784350"/>
          <p14:tracePt t="28998" x="1631950" y="1801813"/>
          <p14:tracePt t="29630" x="1631950" y="1827213"/>
          <p14:tracePt t="29646" x="1647825" y="1870075"/>
          <p14:tracePt t="29650" x="1657350" y="1911350"/>
          <p14:tracePt t="29662" x="1673225" y="1979613"/>
          <p14:tracePt t="29666" x="1690688" y="2039938"/>
          <p14:tracePt t="29680" x="1698625" y="2108200"/>
          <p14:tracePt t="29682" x="1708150" y="2184400"/>
          <p14:tracePt t="29695" x="1724025" y="2260600"/>
          <p14:tracePt t="29697" x="1741488" y="2328863"/>
          <p14:tracePt t="29710" x="1749425" y="2405063"/>
          <p14:tracePt t="29714" x="1749425" y="2473325"/>
          <p14:tracePt t="29731" x="1749425" y="2592388"/>
          <p14:tracePt t="29742" x="1749425" y="2651125"/>
          <p14:tracePt t="29746" x="1749425" y="2701925"/>
          <p14:tracePt t="29756" x="1749425" y="2762250"/>
          <p14:tracePt t="29761" x="1724025" y="2813050"/>
          <p14:tracePt t="29772" x="1708150" y="2871788"/>
          <p14:tracePt t="29778" x="1690688" y="2932113"/>
          <p14:tracePt t="29790" x="1665288" y="3000375"/>
          <p14:tracePt t="29796" x="1647825" y="3059113"/>
          <p14:tracePt t="29806" x="1614488" y="3119438"/>
          <p14:tracePt t="29811" x="1589088" y="3186113"/>
          <p14:tracePt t="29821" x="1563688" y="3246438"/>
          <p14:tracePt t="29827" x="1538288" y="3279775"/>
          <p14:tracePt t="29837" x="1503363" y="3330575"/>
          <p14:tracePt t="29841" x="1477963" y="3382963"/>
          <p14:tracePt t="29854" x="1444625" y="3408363"/>
          <p14:tracePt t="29860" x="1401763" y="3433763"/>
          <p14:tracePt t="29870" x="1368425" y="3467100"/>
          <p14:tracePt t="29874" x="1350963" y="3467100"/>
          <p14:tracePt t="29886" x="1343025" y="3475038"/>
          <p14:tracePt t="30463" x="1343025" y="3449638"/>
          <p14:tracePt t="30467" x="1343025" y="3441700"/>
          <p14:tracePt t="30479" x="1343025" y="3373438"/>
          <p14:tracePt t="30483" x="1350963" y="3289300"/>
          <p14:tracePt t="30495" x="1358900" y="3160713"/>
          <p14:tracePt t="30500" x="1358900" y="3051175"/>
          <p14:tracePt t="30513" x="1358900" y="2922588"/>
          <p14:tracePt t="30515" x="1358900" y="2805113"/>
          <p14:tracePt t="30529" x="1358900" y="2693988"/>
          <p14:tracePt t="30532" x="1350963" y="2608263"/>
          <p14:tracePt t="30544" x="1333500" y="2524125"/>
          <p14:tracePt t="30547" x="1325563" y="2447925"/>
          <p14:tracePt t="30560" x="1317625" y="2387600"/>
          <p14:tracePt t="30562" x="1300163" y="2328863"/>
          <p14:tracePt t="30578" x="1282700" y="2293938"/>
          <p14:tracePt t="30581" x="1265238" y="2278063"/>
          <p14:tracePt t="30597" x="1239838" y="2252663"/>
          <p14:tracePt t="30606" x="1239838" y="2243138"/>
          <p14:tracePt t="30611" x="1231900" y="2243138"/>
          <p14:tracePt t="30720" x="1231900" y="2217738"/>
          <p14:tracePt t="30726" x="1231900" y="2174875"/>
          <p14:tracePt t="30735" x="1231900" y="2133600"/>
          <p14:tracePt t="30739" x="1231900" y="2090738"/>
          <p14:tracePt t="30751" x="1231900" y="2065338"/>
          <p14:tracePt t="30755" x="1231900" y="2047875"/>
          <p14:tracePt t="30767" x="1231900" y="2030413"/>
          <p14:tracePt t="30771" x="1223963" y="2022475"/>
          <p14:tracePt t="30847" x="1214438" y="2022475"/>
          <p14:tracePt t="30868" x="1198563" y="2030413"/>
          <p14:tracePt t="30880" x="1181100" y="2055813"/>
          <p14:tracePt t="30884" x="1173163" y="2073275"/>
          <p14:tracePt t="30895" x="1163638" y="2133600"/>
          <p14:tracePt t="30899" x="1147763" y="2209800"/>
          <p14:tracePt t="30911" x="1130300" y="2319338"/>
          <p14:tracePt t="30915" x="1120775" y="2430463"/>
          <p14:tracePt t="30929" x="1120775" y="2557463"/>
          <p14:tracePt t="30932" x="1120775" y="2676525"/>
          <p14:tracePt t="30945" x="1120775" y="2805113"/>
          <p14:tracePt t="30948" x="1138238" y="2914650"/>
          <p14:tracePt t="30961" x="1147763" y="3025775"/>
          <p14:tracePt t="30963" x="1173163" y="3119438"/>
          <p14:tracePt t="30977" x="1189038" y="3195638"/>
          <p14:tracePt t="30980" x="1214438" y="3254375"/>
          <p14:tracePt t="30996" x="1239838" y="3322638"/>
          <p14:tracePt t="31007" x="1239838" y="3330575"/>
          <p14:tracePt t="31011" x="1239838" y="3340100"/>
          <p14:tracePt t="31023" x="1239838" y="3348038"/>
          <p14:tracePt t="31627" x="1239838" y="3355975"/>
          <p14:tracePt t="31646" x="1163638" y="3416300"/>
          <p14:tracePt t="31658" x="1104900" y="3459163"/>
          <p14:tracePt t="31663" x="1054100" y="3492500"/>
          <p14:tracePt t="31673" x="1003300" y="3509963"/>
          <p14:tracePt t="31677" x="968375" y="3527425"/>
          <p14:tracePt t="31690" x="935038" y="3552825"/>
          <p14:tracePt t="31694" x="917575" y="3552825"/>
          <p14:tracePt t="31706" x="892175" y="3560763"/>
          <p14:tracePt t="31711" x="884238" y="3568700"/>
          <p14:tracePt t="31722" x="874713" y="3568700"/>
          <p14:tracePt t="31727" x="874713" y="3578225"/>
          <p14:tracePt t="31737" x="866775" y="3578225"/>
          <p14:tracePt t="31753" x="858838" y="3578225"/>
          <p14:tracePt t="31757" x="841375" y="3586163"/>
          <p14:tracePt t="31769" x="806450" y="3594100"/>
          <p14:tracePt t="31773" x="781050" y="3611563"/>
          <p14:tracePt t="31786" x="747713" y="3619500"/>
          <p14:tracePt t="31790" x="704850" y="3629025"/>
          <p14:tracePt t="31802" x="688975" y="3629025"/>
          <p14:tracePt t="31806" x="679450" y="3636963"/>
          <p14:tracePt t="31818" x="671513" y="3636963"/>
          <p14:tracePt t="32530" x="688975" y="3636963"/>
          <p14:tracePt t="32534" x="696913" y="3636963"/>
          <p14:tracePt t="32545" x="773113" y="3603625"/>
          <p14:tracePt t="32549" x="884238" y="3543300"/>
          <p14:tracePt t="32562" x="1173163" y="3449638"/>
          <p14:tracePt t="32565" x="1571625" y="3355975"/>
          <p14:tracePt t="32579" x="1997075" y="3279775"/>
          <p14:tracePt t="32582" x="2413000" y="3246438"/>
          <p14:tracePt t="32594" x="2820988" y="3203575"/>
          <p14:tracePt t="32597" x="3203575" y="3186113"/>
          <p14:tracePt t="32610" x="3551238" y="3186113"/>
          <p14:tracePt t="32613" x="3840163" y="3186113"/>
          <p14:tracePt t="32633" x="4341813" y="3152775"/>
          <p14:tracePt t="32644" x="4630738" y="3152775"/>
          <p14:tracePt t="32662" x="4740275" y="3144838"/>
          <p14:tracePt t="33430" x="4765675" y="3152775"/>
          <p14:tracePt t="33433" x="4775200" y="3160713"/>
          <p14:tracePt t="33445" x="4775200" y="3254375"/>
          <p14:tracePt t="33448" x="4775200" y="3373438"/>
          <p14:tracePt t="33461" x="4775200" y="3586163"/>
          <p14:tracePt t="33464" x="4775200" y="3790950"/>
          <p14:tracePt t="33476" x="4791075" y="4002088"/>
          <p14:tracePt t="33479" x="4800600" y="4138613"/>
          <p14:tracePt t="33499" x="4843463" y="4359275"/>
          <p14:tracePt t="33515" x="4910138" y="4513263"/>
          <p14:tracePt t="33529" x="4962525" y="4564063"/>
          <p14:tracePt t="33540" x="4978400" y="4564063"/>
          <p14:tracePt t="33595" x="4953000" y="4564063"/>
          <p14:tracePt t="33604" x="4927600" y="4564063"/>
          <p14:tracePt t="33610" x="4902200" y="4564063"/>
          <p14:tracePt t="33621" x="4843463" y="4564063"/>
          <p14:tracePt t="33628" x="4757738" y="4564063"/>
          <p14:tracePt t="33637" x="4673600" y="4554538"/>
          <p14:tracePt t="33644" x="4605338" y="4554538"/>
          <p14:tracePt t="33657" x="4554538" y="4554538"/>
          <p14:tracePt t="33896" x="4529138" y="4529138"/>
          <p14:tracePt t="33912" x="4537075" y="4478338"/>
          <p14:tracePt t="33925" x="4579938" y="4435475"/>
          <p14:tracePt t="33929" x="4630738" y="4384675"/>
          <p14:tracePt t="33945" x="4800600" y="4265613"/>
          <p14:tracePt t="33957" x="4910138" y="4189413"/>
          <p14:tracePt t="33960" x="5013325" y="4138613"/>
          <p14:tracePt t="33974" x="5114925" y="4087813"/>
          <p14:tracePt t="33979" x="5216525" y="4044950"/>
          <p14:tracePt t="33992" x="5429250" y="3960813"/>
          <p14:tracePt t="34005" x="5530850" y="3925888"/>
          <p14:tracePt t="34011" x="5616575" y="3908425"/>
          <p14:tracePt t="34021" x="5700713" y="3883025"/>
          <p14:tracePt t="34026" x="5794375" y="3875088"/>
          <p14:tracePt t="34040" x="5930900" y="3875088"/>
          <p14:tracePt t="34057" x="6032500" y="3875088"/>
          <p14:tracePt t="34073" x="6126163" y="3867150"/>
          <p14:tracePt t="34084" x="6159500" y="3857625"/>
          <p14:tracePt t="34089" x="6194425" y="3849688"/>
          <p14:tracePt t="34101" x="6219825" y="3841750"/>
          <p14:tracePt t="34104" x="6245225" y="3824288"/>
          <p14:tracePt t="34116" x="6278563" y="3816350"/>
          <p14:tracePt t="34120" x="6329363" y="3798888"/>
          <p14:tracePt t="34131" x="6389688" y="3763963"/>
          <p14:tracePt t="34135" x="6448425" y="3730625"/>
          <p14:tracePt t="34148" x="6524625" y="3697288"/>
          <p14:tracePt t="34152" x="6592888" y="3679825"/>
          <p14:tracePt t="34164" x="6653213" y="3662363"/>
          <p14:tracePt t="34168" x="6711950" y="3636963"/>
          <p14:tracePt t="34180" x="6754813" y="3629025"/>
          <p14:tracePt t="34183" x="6797675" y="3611563"/>
          <p14:tracePt t="34195" x="6823075" y="3603625"/>
          <p14:tracePt t="34198" x="6838950" y="3594100"/>
          <p14:tracePt t="34213" x="6873875" y="3586163"/>
          <p14:tracePt t="34218" x="6907213" y="3578225"/>
          <p14:tracePt t="34230" x="6950075" y="3568700"/>
          <p14:tracePt t="34233" x="7000875" y="3552825"/>
          <p14:tracePt t="34246" x="7034213" y="3543300"/>
          <p14:tracePt t="34249" x="7077075" y="3535363"/>
          <p14:tracePt t="34261" x="7153275" y="3527425"/>
          <p14:tracePt t="34265" x="7239000" y="3509963"/>
          <p14:tracePt t="34278" x="7340600" y="3502025"/>
          <p14:tracePt t="34282" x="7451725" y="3502025"/>
          <p14:tracePt t="34294" x="7561263" y="3502025"/>
          <p14:tracePt t="34297" x="7688263" y="3502025"/>
          <p14:tracePt t="34310" x="7807325" y="3502025"/>
          <p14:tracePt t="34312" x="7926388" y="3502025"/>
          <p14:tracePt t="34326" x="8029575" y="3502025"/>
          <p14:tracePt t="34329" x="8131175" y="3502025"/>
          <p14:tracePt t="34343" x="8199438" y="3502025"/>
          <p14:tracePt t="34346" x="8275638" y="3502025"/>
          <p14:tracePt t="34362" x="8291513" y="3492500"/>
          <p14:tracePt t="34406" x="8291513" y="3484563"/>
          <p14:tracePt t="34411" x="8291513" y="3475038"/>
          <p14:tracePt t="34427" x="8250238" y="3467100"/>
          <p14:tracePt t="34443" x="8224838" y="3459163"/>
          <p14:tracePt t="34455" x="8207375" y="3449638"/>
          <p14:tracePt t="34458" x="8189913" y="3449638"/>
          <p14:tracePt t="34471" x="8174038" y="3433763"/>
          <p14:tracePt t="34476" x="8147050" y="3424238"/>
          <p14:tracePt t="34486" x="8139113" y="3424238"/>
          <p14:tracePt t="34490" x="8113713" y="3416300"/>
          <p14:tracePt t="34506" x="8080375" y="3408363"/>
          <p14:tracePt t="34522" x="8070850" y="3398838"/>
          <p14:tracePt t="34533" x="8062913" y="3390900"/>
          <p14:tracePt t="34539" x="8054975" y="3390900"/>
          <p14:tracePt t="34551" x="8037513" y="3382963"/>
          <p14:tracePt t="34554" x="8029575" y="3382963"/>
          <p14:tracePt t="34570" x="8004175" y="3373438"/>
          <p14:tracePt t="34583" x="7977188" y="3365500"/>
          <p14:tracePt t="34586" x="7961313" y="3355975"/>
          <p14:tracePt t="34598" x="7918450" y="3348038"/>
          <p14:tracePt t="34601" x="7867650" y="3330575"/>
          <p14:tracePt t="34614" x="7791450" y="3305175"/>
          <p14:tracePt t="34619" x="7731125" y="3289300"/>
          <p14:tracePt t="34630" x="7672388" y="3263900"/>
          <p14:tracePt t="34635" x="7612063" y="3246438"/>
          <p14:tracePt t="34646" x="7596188" y="3228975"/>
          <p14:tracePt t="34653" x="7578725" y="3221038"/>
          <p14:tracePt t="34661" x="7578725" y="3211513"/>
          <p14:tracePt t="34696" x="7586663" y="3195638"/>
          <p14:tracePt t="34703" x="7612063" y="3186113"/>
          <p14:tracePt t="34717" x="7672388" y="3170238"/>
          <p14:tracePt t="34733" x="7723188" y="3160713"/>
          <p14:tracePt t="34746" x="7766050" y="3160713"/>
          <p14:tracePt t="34754" x="7781925" y="3160713"/>
          <p14:tracePt t="34765" x="7824788" y="3170238"/>
          <p14:tracePt t="34782" x="7850188" y="3221038"/>
          <p14:tracePt t="34797" x="7850188" y="3263900"/>
          <p14:tracePt t="34807" x="7850188" y="3279775"/>
          <p14:tracePt t="34813" x="7824788" y="3322638"/>
          <p14:tracePt t="34821" x="7773988" y="3365500"/>
          <p14:tracePt t="34826" x="7688263" y="3424238"/>
          <p14:tracePt t="34839" x="7612063" y="3467100"/>
          <p14:tracePt t="34844" x="7527925" y="3509963"/>
          <p14:tracePt t="34854" x="7451725" y="3543300"/>
          <p14:tracePt t="34859" x="7358063" y="3578225"/>
          <p14:tracePt t="34870" x="7281863" y="3594100"/>
          <p14:tracePt t="34876" x="7213600" y="3619500"/>
          <p14:tracePt t="34890" x="7162800" y="3619500"/>
          <p14:tracePt t="34908" x="7145338" y="3619500"/>
          <p14:tracePt t="34966" x="7170738" y="3611563"/>
          <p14:tracePt t="34971" x="7221538" y="3578225"/>
          <p14:tracePt t="34982" x="7246938" y="3560763"/>
          <p14:tracePt t="34986" x="7307263" y="3527425"/>
          <p14:tracePt t="34998" x="7383463" y="3484563"/>
          <p14:tracePt t="35002" x="7459663" y="3441700"/>
          <p14:tracePt t="35014" x="7535863" y="3408363"/>
          <p14:tracePt t="35018" x="7596188" y="3365500"/>
          <p14:tracePt t="35030" x="7662863" y="3330575"/>
          <p14:tracePt t="35034" x="7697788" y="3305175"/>
          <p14:tracePt t="35047" x="7715250" y="3305175"/>
          <p14:tracePt t="36981" x="7705725" y="3305175"/>
          <p14:tracePt t="36994" x="7637463" y="3289300"/>
          <p14:tracePt t="36997" x="7553325" y="3271838"/>
          <p14:tracePt t="37010" x="7281863" y="3195638"/>
          <p14:tracePt t="37013" x="6907213" y="3101975"/>
          <p14:tracePt t="37025" x="6542088" y="3033713"/>
          <p14:tracePt t="37029" x="6227763" y="2940050"/>
          <p14:tracePt t="37042" x="5956300" y="2846388"/>
          <p14:tracePt t="37058" x="5675313" y="2693988"/>
          <p14:tracePt t="37062" x="5607050" y="2600325"/>
          <p14:tracePt t="37074" x="5548313" y="2524125"/>
          <p14:tracePt t="37077" x="5513388" y="2447925"/>
          <p14:tracePt t="37092" x="5497513" y="2371725"/>
          <p14:tracePt t="37095" x="5487988" y="2311400"/>
          <p14:tracePt t="37108" x="5487988" y="2252663"/>
          <p14:tracePt t="37111" x="5487988" y="2192338"/>
          <p14:tracePt t="37121" x="5487988" y="2124075"/>
          <p14:tracePt t="37126" x="5487988" y="2055813"/>
          <p14:tracePt t="37137" x="5487988" y="1963738"/>
          <p14:tracePt t="37143" x="5487988" y="1878013"/>
          <p14:tracePt t="37154" x="5472113" y="1784350"/>
          <p14:tracePt t="37160" x="5454650" y="1682750"/>
          <p14:tracePt t="37169" x="5421313" y="1581150"/>
          <p14:tracePt t="37175" x="5360988" y="1487488"/>
          <p14:tracePt t="37185" x="5284788" y="1393825"/>
          <p14:tracePt t="37191" x="5173663" y="1325563"/>
          <p14:tracePt t="37201" x="5046663" y="1274763"/>
          <p14:tracePt t="37207" x="4894263" y="1223963"/>
          <p14:tracePt t="37218" x="4749800" y="1173163"/>
          <p14:tracePt t="37222" x="4579938" y="1138238"/>
          <p14:tracePt t="37234" x="4435475" y="1104900"/>
          <p14:tracePt t="37237" x="4306888" y="1087438"/>
          <p14:tracePt t="37250" x="4162425" y="1079500"/>
          <p14:tracePt t="37254" x="4052888" y="1079500"/>
          <p14:tracePt t="37266" x="3925888" y="1079500"/>
          <p14:tracePt t="37269" x="3797300" y="1096963"/>
          <p14:tracePt t="37283" x="3652838" y="1130300"/>
          <p14:tracePt t="37286" x="3525838" y="1173163"/>
          <p14:tracePt t="37298" x="3373438" y="1241425"/>
          <p14:tracePt t="37301" x="3236913" y="1300163"/>
          <p14:tracePt t="37313" x="3117850" y="1368425"/>
          <p14:tracePt t="37317" x="3016250" y="1452563"/>
          <p14:tracePt t="37330" x="2922588" y="1530350"/>
          <p14:tracePt t="37333" x="2846388" y="1614488"/>
          <p14:tracePt t="37346" x="2786063" y="1690688"/>
          <p14:tracePt t="37350" x="2744788" y="1766888"/>
          <p14:tracePt t="37364" x="2709863" y="1860550"/>
          <p14:tracePt t="37366" x="2684463" y="1928813"/>
          <p14:tracePt t="37377" x="2676525" y="2022475"/>
          <p14:tracePt t="37381" x="2668588" y="2082800"/>
          <p14:tracePt t="37393" x="2659063" y="2141538"/>
          <p14:tracePt t="37398" x="2659063" y="2192338"/>
          <p14:tracePt t="37411" x="2651125" y="2243138"/>
          <p14:tracePt t="37414" x="2641600" y="2278063"/>
          <p14:tracePt t="37427" x="2633663" y="2311400"/>
          <p14:tracePt t="37430" x="2625725" y="2336800"/>
          <p14:tracePt t="37444" x="2616200" y="2362200"/>
          <p14:tracePt t="37448" x="2600325" y="2387600"/>
          <p14:tracePt t="37459" x="2582863" y="2413000"/>
          <p14:tracePt t="37464" x="2565400" y="2430463"/>
          <p14:tracePt t="37478" x="2557463" y="2455863"/>
          <p14:tracePt t="37492" x="2557463" y="2463800"/>
          <p14:tracePt t="37509" x="2557463" y="2473325"/>
          <p14:tracePt t="37732" x="2557463" y="2481263"/>
          <p14:tracePt t="37737" x="2557463" y="2498725"/>
          <p14:tracePt t="37748" x="2557463" y="2541588"/>
          <p14:tracePt t="37751" x="2557463" y="2625725"/>
          <p14:tracePt t="37763" x="2557463" y="2727325"/>
          <p14:tracePt t="37767" x="2557463" y="2830513"/>
          <p14:tracePt t="37779" x="2557463" y="2940050"/>
          <p14:tracePt t="37783" x="2557463" y="3067050"/>
          <p14:tracePt t="37796" x="2540000" y="3195638"/>
          <p14:tracePt t="37800" x="2506663" y="3322638"/>
          <p14:tracePt t="37812" x="2471738" y="3441700"/>
          <p14:tracePt t="37816" x="2430463" y="3535363"/>
          <p14:tracePt t="37827" x="2370138" y="3611563"/>
          <p14:tracePt t="37831" x="2319338" y="3662363"/>
          <p14:tracePt t="37842" x="2286000" y="3687763"/>
          <p14:tracePt t="37847" x="2235200" y="3705225"/>
          <p14:tracePt t="37860" x="2174875" y="3730625"/>
          <p14:tracePt t="37862" x="2116138" y="3738563"/>
          <p14:tracePt t="37884" x="2030413" y="3748088"/>
          <p14:tracePt t="37891" x="1911350" y="3748088"/>
          <p14:tracePt t="37899" x="1657350" y="3748088"/>
          <p14:tracePt t="37903" x="1470025" y="3730625"/>
          <p14:tracePt t="37915" x="1325563" y="3722688"/>
          <p14:tracePt t="37919" x="1214438" y="3705225"/>
          <p14:tracePt t="37931" x="1155700" y="3697288"/>
          <p14:tracePt t="37936" x="1138238" y="3697288"/>
          <p14:tracePt t="38388" x="1120775" y="3697288"/>
          <p14:tracePt t="38394" x="1112838" y="3697288"/>
          <p14:tracePt t="38405" x="1054100" y="3679825"/>
          <p14:tracePt t="38409" x="993775" y="3671888"/>
          <p14:tracePt t="38420" x="935038" y="3671888"/>
          <p14:tracePt t="38424" x="892175" y="3671888"/>
          <p14:tracePt t="38489" x="925513" y="3671888"/>
          <p14:tracePt t="38500" x="960438" y="3671888"/>
          <p14:tracePt t="38503" x="1036638" y="3671888"/>
          <p14:tracePt t="38516" x="1163638" y="3671888"/>
          <p14:tracePt t="38520" x="1333500" y="3671888"/>
          <p14:tracePt t="38532" x="1538288" y="3671888"/>
          <p14:tracePt t="38536" x="1776413" y="3671888"/>
          <p14:tracePt t="38548" x="1979613" y="3671888"/>
          <p14:tracePt t="38552" x="2149475" y="3671888"/>
          <p14:tracePt t="38563" x="2301875" y="3671888"/>
          <p14:tracePt t="38567" x="2430463" y="3646488"/>
          <p14:tracePt t="38579" x="2549525" y="3611563"/>
          <p14:tracePt t="38583" x="2651125" y="3578225"/>
          <p14:tracePt t="38596" x="2727325" y="3543300"/>
          <p14:tracePt t="38600" x="2778125" y="3509963"/>
          <p14:tracePt t="38612" x="2820988" y="3467100"/>
          <p14:tracePt t="38616" x="2838450" y="3416300"/>
          <p14:tracePt t="38627" x="2846388" y="3373438"/>
          <p14:tracePt t="38631" x="2854325" y="3297238"/>
          <p14:tracePt t="38643" x="2854325" y="3211513"/>
          <p14:tracePt t="38646" x="2854325" y="3101975"/>
          <p14:tracePt t="38660" x="2854325" y="2990850"/>
          <p14:tracePt t="38664" x="2828925" y="2855913"/>
          <p14:tracePt t="38677" x="2795588" y="2744788"/>
          <p14:tracePt t="38682" x="2770188" y="2643188"/>
          <p14:tracePt t="38691" x="2760663" y="2566988"/>
          <p14:tracePt t="38695" x="2760663" y="2524125"/>
          <p14:tracePt t="38707" x="2760663" y="2489200"/>
          <p14:tracePt t="38711" x="2811463" y="2447925"/>
          <p14:tracePt t="38728" x="2990850" y="2362200"/>
          <p14:tracePt t="38743" x="3355975" y="2311400"/>
          <p14:tracePt t="38757" x="3627438" y="2293938"/>
          <p14:tracePt t="38760" x="3967163" y="2293938"/>
          <p14:tracePt t="38772" x="4349750" y="2303463"/>
          <p14:tracePt t="38775" x="4791075" y="2344738"/>
          <p14:tracePt t="38793" x="5718175" y="2498725"/>
          <p14:tracePt t="38805" x="6202363" y="2600325"/>
          <p14:tracePt t="38809" x="6745288" y="2727325"/>
          <p14:tracePt t="38819" x="7221538" y="2830513"/>
          <p14:tracePt t="38824" x="7731125" y="2932113"/>
          <p14:tracePt t="38835" x="8181975" y="3008313"/>
          <p14:tracePt t="38840" x="8632825" y="3084513"/>
          <p14:tracePt t="38852" x="9023350" y="3144838"/>
          <p14:tracePt t="38857" x="9388475" y="3211513"/>
          <p14:tracePt t="38868" x="9702800" y="3279775"/>
          <p14:tracePt t="38873" x="9906000" y="3340100"/>
          <p14:tracePt t="38884" x="10034588" y="3398838"/>
          <p14:tracePt t="38887" x="10101263" y="3467100"/>
          <p14:tracePt t="38899" x="10136188" y="3543300"/>
          <p14:tracePt t="38903" x="10136188" y="3603625"/>
          <p14:tracePt t="38916" x="10101263" y="3679825"/>
          <p14:tracePt t="38920" x="10059988" y="3730625"/>
          <p14:tracePt t="38932" x="9991725" y="3798888"/>
          <p14:tracePt t="38936" x="9915525" y="3849688"/>
          <p14:tracePt t="38948" x="9839325" y="3908425"/>
          <p14:tracePt t="38952" x="9771063" y="3960813"/>
          <p14:tracePt t="38964" x="9728200" y="4011613"/>
          <p14:tracePt t="38968" x="9702800" y="4070350"/>
          <p14:tracePt t="38980" x="9685338" y="4164013"/>
          <p14:tracePt t="38984" x="9702800" y="4300538"/>
          <p14:tracePt t="38997" x="9753600" y="4452938"/>
          <p14:tracePt t="39000" x="9839325" y="4614863"/>
          <p14:tracePt t="39012" x="9931400" y="4784725"/>
          <p14:tracePt t="39016" x="10042525" y="4929188"/>
          <p14:tracePt t="39028" x="10186988" y="5091113"/>
          <p14:tracePt t="39238" x="11291888" y="5132388"/>
          <p14:tracePt t="39242" x="11147425" y="5091113"/>
          <p14:tracePt t="39256" x="11018838" y="5038725"/>
          <p14:tracePt t="39259" x="10841038" y="4972050"/>
          <p14:tracePt t="39270" x="10679113" y="4894263"/>
          <p14:tracePt t="39276" x="10493375" y="4802188"/>
          <p14:tracePt t="39286" x="10323513" y="4708525"/>
          <p14:tracePt t="39290" x="10153650" y="4605338"/>
          <p14:tracePt t="39301" x="10009188" y="4513263"/>
          <p14:tracePt t="39305" x="9890125" y="4435475"/>
          <p14:tracePt t="39319" x="9812338" y="4351338"/>
          <p14:tracePt t="39324" x="9745663" y="4275138"/>
          <p14:tracePt t="39334" x="9694863" y="4206875"/>
          <p14:tracePt t="39341" x="9652000" y="4146550"/>
          <p14:tracePt t="39350" x="9626600" y="4095750"/>
          <p14:tracePt t="39354" x="9617075" y="4052888"/>
          <p14:tracePt t="39366" x="9617075" y="4037013"/>
          <p14:tracePt t="39370" x="9617075" y="4019550"/>
          <p14:tracePt t="39415" x="9575800" y="4019550"/>
          <p14:tracePt t="39418" x="9472613" y="4044950"/>
          <p14:tracePt t="39430" x="9269413" y="4087813"/>
          <p14:tracePt t="39434" x="8997950" y="4121150"/>
          <p14:tracePt t="39446" x="8555038" y="4156075"/>
          <p14:tracePt t="39450" x="8121650" y="4171950"/>
          <p14:tracePt t="39462" x="7596188" y="4164013"/>
          <p14:tracePt t="39466" x="7094538" y="4105275"/>
          <p14:tracePt t="39478" x="6499225" y="3994150"/>
          <p14:tracePt t="39482" x="5989638" y="3875088"/>
          <p14:tracePt t="39494" x="5472113" y="3730625"/>
          <p14:tracePt t="39498" x="5038725" y="3594100"/>
          <p14:tracePt t="39510" x="4656138" y="3441700"/>
          <p14:tracePt t="39514" x="4410075" y="3322638"/>
          <p14:tracePt t="39525" x="4205288" y="3203575"/>
          <p14:tracePt t="39529" x="4103688" y="3119438"/>
          <p14:tracePt t="39543" x="4017963" y="3033713"/>
          <p14:tracePt t="39545" x="3967163" y="2974975"/>
          <p14:tracePt t="39557" x="3933825" y="2906713"/>
          <p14:tracePt t="39561" x="3908425" y="2863850"/>
          <p14:tracePt t="39574" x="3865563" y="2813050"/>
          <p14:tracePt t="39577" x="3814763" y="2752725"/>
          <p14:tracePt t="39590" x="3738563" y="2686050"/>
          <p14:tracePt t="39593" x="3644900" y="2633663"/>
          <p14:tracePt t="39607" x="3508375" y="2574925"/>
          <p14:tracePt t="39611" x="3348038" y="2524125"/>
          <p14:tracePt t="39624" x="3178175" y="2481263"/>
          <p14:tracePt t="39629" x="2955925" y="2455863"/>
          <p14:tracePt t="39642" x="2532063" y="2489200"/>
          <p14:tracePt t="39654" x="2268538" y="2574925"/>
          <p14:tracePt t="39659" x="1987550" y="2736850"/>
          <p14:tracePt t="39670" x="1776413" y="2889250"/>
          <p14:tracePt t="39676" x="1589088" y="3067050"/>
          <p14:tracePt t="39686" x="1435100" y="3246438"/>
          <p14:tracePt t="39698" x="1290638" y="3484563"/>
          <p14:tracePt t="39703" x="1181100" y="3671888"/>
          <p14:tracePt t="39707" x="1112838" y="3857625"/>
          <p14:tracePt t="39717" x="1062038" y="4011613"/>
          <p14:tracePt t="39722" x="1028700" y="4121150"/>
          <p14:tracePt t="39734" x="1003300" y="4214813"/>
          <p14:tracePt t="39740" x="993775" y="4275138"/>
          <p14:tracePt t="40247" x="1011238" y="4275138"/>
          <p14:tracePt t="40263" x="1112838" y="4224338"/>
          <p14:tracePt t="40267" x="1282700" y="4138613"/>
          <p14:tracePt t="40278" x="1698625" y="3917950"/>
          <p14:tracePt t="40284" x="2149475" y="3697288"/>
          <p14:tracePt t="40294" x="2616200" y="3492500"/>
          <p14:tracePt t="40298" x="3067050" y="3289300"/>
          <p14:tracePt t="40310" x="3482975" y="3094038"/>
          <p14:tracePt t="40314" x="3840163" y="2940050"/>
          <p14:tracePt t="40326" x="4171950" y="2795588"/>
          <p14:tracePt t="40330" x="4435475" y="2693988"/>
          <p14:tracePt t="40342" x="4638675" y="2633663"/>
          <p14:tracePt t="40345" x="4843463" y="2592388"/>
          <p14:tracePt t="40358" x="4978400" y="2582863"/>
          <p14:tracePt t="40362" x="5106988" y="2566988"/>
          <p14:tracePt t="40376" x="5224463" y="2557463"/>
          <p14:tracePt t="40379" x="5310188" y="2557463"/>
          <p14:tracePt t="40390" x="5378450" y="2549525"/>
          <p14:tracePt t="40396" x="5394325" y="2549525"/>
          <p14:tracePt t="40708" x="5403850" y="2549525"/>
          <p14:tracePt t="40719" x="5454650" y="2516188"/>
          <p14:tracePt t="40722" x="5513388" y="2473325"/>
          <p14:tracePt t="40735" x="5632450" y="2397125"/>
          <p14:tracePt t="40740" x="5735638" y="2344738"/>
          <p14:tracePt t="40753" x="5845175" y="2286000"/>
          <p14:tracePt t="40759" x="5946775" y="2227263"/>
          <p14:tracePt t="40769" x="6040438" y="2184400"/>
          <p14:tracePt t="40774" x="6100763" y="2149475"/>
          <p14:tracePt t="40784" x="6151563" y="2116138"/>
          <p14:tracePt t="40792" x="6184900" y="2090738"/>
          <p14:tracePt t="40800" x="6202363" y="2073275"/>
          <p14:tracePt t="40808" x="6227763" y="2065338"/>
          <p14:tracePt t="40821" x="6235700" y="2055813"/>
          <p14:tracePt t="40831" x="6235700" y="2047875"/>
          <p14:tracePt t="41024" x="6227763" y="2039938"/>
          <p14:tracePt t="41029" x="6184900" y="2005013"/>
          <p14:tracePt t="41040" x="6151563" y="1979613"/>
          <p14:tracePt t="41044" x="6057900" y="1938338"/>
          <p14:tracePt t="41061" x="5700713" y="1801813"/>
          <p14:tracePt t="41074" x="5437188" y="1716088"/>
          <p14:tracePt t="41078" x="5173663" y="1631950"/>
          <p14:tracePt t="41089" x="4859338" y="1546225"/>
          <p14:tracePt t="41093" x="4570413" y="1477963"/>
          <p14:tracePt t="41106" x="4281488" y="1393825"/>
          <p14:tracePt t="41109" x="4052888" y="1333500"/>
          <p14:tracePt t="41126" x="3729038" y="1241425"/>
          <p14:tracePt t="41136" x="3627438" y="1206500"/>
          <p14:tracePt t="41141" x="3568700" y="1189038"/>
          <p14:tracePt t="41152" x="3551238" y="1189038"/>
          <p14:tracePt t="41169" x="3533775" y="1189038"/>
          <p14:tracePt t="41175" x="3525838" y="1206500"/>
          <p14:tracePt t="41185" x="3500438" y="1266825"/>
          <p14:tracePt t="41193" x="3467100" y="1368425"/>
          <p14:tracePt t="41200" x="3441700" y="1512888"/>
          <p14:tracePt t="41207" x="3432175" y="1690688"/>
          <p14:tracePt t="41216" x="3414713" y="1895475"/>
          <p14:tracePt t="41221" x="3414713" y="2098675"/>
          <p14:tracePt t="41231" x="3432175" y="2319338"/>
          <p14:tracePt t="41239" x="3492500" y="2524125"/>
          <p14:tracePt t="41249" x="3576638" y="2711450"/>
          <p14:tracePt t="41260" x="3670300" y="2855913"/>
          <p14:tracePt t="41265" x="3789363" y="2990850"/>
          <p14:tracePt t="41269" x="3941763" y="3109913"/>
          <p14:tracePt t="41279" x="4111625" y="3211513"/>
          <p14:tracePt t="41283" x="4324350" y="3305175"/>
          <p14:tracePt t="41297" x="4468813" y="3340100"/>
          <p14:tracePt t="41303" x="4673600" y="3365500"/>
          <p14:tracePt t="41321" x="5122863" y="3330575"/>
          <p14:tracePt t="41334" x="5573713" y="3152775"/>
          <p14:tracePt t="41345" x="5802313" y="3008313"/>
          <p14:tracePt t="41347" x="6024563" y="2805113"/>
          <p14:tracePt t="41359" x="6253163" y="2557463"/>
          <p14:tracePt t="41363" x="6430963" y="2278063"/>
          <p14:tracePt t="41377" x="6534150" y="2005013"/>
          <p14:tracePt t="41380" x="6575425" y="1784350"/>
          <p14:tracePt t="41400" x="6516688" y="1452563"/>
          <p14:tracePt t="41414" x="6091238" y="1181100"/>
          <p14:tracePt t="41429" x="5335588" y="1069975"/>
          <p14:tracePt t="41448" x="4494213" y="1062038"/>
          <p14:tracePt t="41463" x="3806825" y="1241425"/>
          <p14:tracePt t="41479" x="3467100" y="1477963"/>
          <p14:tracePt t="41499" x="3322638" y="1809750"/>
          <p14:tracePt t="41516" x="3305175" y="2243138"/>
          <p14:tracePt t="41531" x="3500438" y="2676525"/>
          <p14:tracePt t="41541" x="3662363" y="2820988"/>
          <p14:tracePt t="41546" x="3832225" y="2922588"/>
          <p14:tracePt t="41553" x="4070350" y="3000375"/>
          <p14:tracePt t="41561" x="4281488" y="3025775"/>
          <p14:tracePt t="41570" x="4503738" y="3008313"/>
          <p14:tracePt t="41578" x="4706938" y="2949575"/>
          <p14:tracePt t="41585" x="4927600" y="2838450"/>
          <p14:tracePt t="41592" x="5072063" y="2727325"/>
          <p14:tracePt t="41601" x="5173663" y="2625725"/>
          <p14:tracePt t="41610" x="5241925" y="2506663"/>
          <p14:tracePt t="41617" x="5292725" y="2354263"/>
          <p14:tracePt t="41625" x="5302250" y="2200275"/>
          <p14:tracePt t="41632" x="5284788" y="2039938"/>
          <p14:tracePt t="41637" x="5208588" y="1878013"/>
          <p14:tracePt t="41654" x="4876800" y="1606550"/>
          <p14:tracePt t="41666" x="4638675" y="1504950"/>
          <p14:tracePt t="41670" x="4298950" y="1436688"/>
          <p14:tracePt t="41681" x="3967163" y="1401763"/>
          <p14:tracePt t="41684" x="3652838" y="1401763"/>
          <p14:tracePt t="41695" x="3398838" y="1436688"/>
          <p14:tracePt t="41699" x="3186113" y="1530350"/>
          <p14:tracePt t="41712" x="3049588" y="1649413"/>
          <p14:tracePt t="41715" x="2955925" y="1819275"/>
          <p14:tracePt t="41726" x="2897188" y="1997075"/>
          <p14:tracePt t="41730" x="2889250" y="2235200"/>
          <p14:tracePt t="41743" x="2905125" y="2447925"/>
          <p14:tracePt t="41747" x="2998788" y="2693988"/>
          <p14:tracePt t="41760" x="3117850" y="2863850"/>
          <p14:tracePt t="41764" x="3270250" y="2974975"/>
          <p14:tracePt t="41777" x="3424238" y="3041650"/>
          <p14:tracePt t="41781" x="3619500" y="3067050"/>
          <p14:tracePt t="41794" x="3771900" y="3067050"/>
          <p14:tracePt t="41801" x="3976688" y="3008313"/>
          <p14:tracePt t="41814" x="4367213" y="2795588"/>
          <p14:tracePt t="41825" x="4519613" y="2693988"/>
          <p14:tracePt t="41831" x="4664075" y="2532063"/>
          <p14:tracePt t="41845" x="4775200" y="2252663"/>
          <p14:tracePt t="41857" x="4775200" y="2108200"/>
          <p14:tracePt t="41864" x="4732338" y="1989138"/>
          <p14:tracePt t="41882" x="4537075" y="1819275"/>
          <p14:tracePt t="41895" x="4222750" y="1741488"/>
          <p14:tracePt t="41914" x="3941763" y="1733550"/>
          <p14:tracePt t="41927" x="3738563" y="1801813"/>
          <p14:tracePt t="41941" x="3670300" y="1852613"/>
          <p14:tracePt t="41949" x="3644900" y="1895475"/>
          <p14:tracePt t="41961" x="3611563" y="2014538"/>
          <p14:tracePt t="41975" x="3602038" y="2073275"/>
          <p14:tracePt t="41991" x="3611563" y="2090738"/>
          <p14:tracePt t="42547" x="3644900" y="2055813"/>
          <p14:tracePt t="42552" x="3670300" y="2030413"/>
          <p14:tracePt t="42562" x="3678238" y="2030413"/>
          <p14:tracePt t="42627" x="3678238" y="2014538"/>
          <p14:tracePt t="42631" x="3678238" y="1979613"/>
          <p14:tracePt t="42643" x="3678238" y="1938338"/>
          <p14:tracePt t="42649" x="3678238" y="1895475"/>
          <p14:tracePt t="42658" x="3678238" y="1852613"/>
          <p14:tracePt t="42662" x="3678238" y="1835150"/>
          <p14:tracePt t="42674" x="3678238" y="1827213"/>
          <p14:tracePt t="42677" x="3678238" y="1809750"/>
          <p14:tracePt t="45241" x="3678238" y="1801813"/>
          <p14:tracePt t="45245" x="3678238" y="1793875"/>
          <p14:tracePt t="45256" x="3678238" y="1776413"/>
          <p14:tracePt t="45259" x="3670300" y="1776413"/>
          <p14:tracePt t="45273" x="3670300" y="1766888"/>
          <p14:tracePt t="45305" x="3670300" y="1758950"/>
          <p14:tracePt t="45341" x="3687763" y="1751013"/>
          <p14:tracePt t="45353" x="3713163" y="1733550"/>
          <p14:tracePt t="45357" x="3746500" y="1733550"/>
          <p14:tracePt t="45370" x="3771900" y="1716088"/>
          <p14:tracePt t="45374" x="3797300" y="1708150"/>
          <p14:tracePt t="45385" x="3814763" y="1700213"/>
          <p14:tracePt t="45388" x="3832225" y="1700213"/>
          <p14:tracePt t="45399" x="3848100" y="1690688"/>
          <p14:tracePt t="45470" x="3840163" y="1690688"/>
          <p14:tracePt t="45481" x="3832225" y="1682750"/>
          <p14:tracePt t="45512" x="3822700" y="1682750"/>
          <p14:tracePt t="45527" x="3822700" y="1674813"/>
          <p14:tracePt t="45545" x="3814763" y="1665288"/>
          <p14:tracePt t="45549" x="3814763" y="1657350"/>
          <p14:tracePt t="45564" x="3797300" y="1649413"/>
          <p14:tracePt t="45577" x="3789363" y="1649413"/>
          <p14:tracePt t="45580" x="3789363" y="1639888"/>
          <p14:tracePt t="45592" x="3781425" y="1631950"/>
          <p14:tracePt t="45595" x="3771900" y="1631950"/>
          <p14:tracePt t="45610" x="3763963" y="1631950"/>
          <p14:tracePt t="45783" x="3763963" y="1649413"/>
          <p14:tracePt t="45786" x="3763963" y="1657350"/>
          <p14:tracePt t="45801" x="3763963" y="1674813"/>
          <p14:tracePt t="45804" x="3763963" y="1741488"/>
          <p14:tracePt t="45820" x="3738563" y="1971675"/>
          <p14:tracePt t="45833" x="3729038" y="2098675"/>
          <p14:tracePt t="45836" x="3713163" y="2235200"/>
          <p14:tracePt t="45850" x="3703638" y="2362200"/>
          <p14:tracePt t="45854" x="3678238" y="2481263"/>
          <p14:tracePt t="45864" x="3670300" y="2582863"/>
          <p14:tracePt t="45868" x="3662363" y="2668588"/>
          <p14:tracePt t="45881" x="3644900" y="2744788"/>
          <p14:tracePt t="45888" x="3644900" y="2813050"/>
          <p14:tracePt t="45897" x="3644900" y="2871788"/>
          <p14:tracePt t="45900" x="3644900" y="2914650"/>
          <p14:tracePt t="45912" x="3652838" y="2949575"/>
          <p14:tracePt t="45916" x="3652838" y="2965450"/>
          <p14:tracePt t="46153" x="3652838" y="2982913"/>
          <p14:tracePt t="46159" x="3652838" y="3008313"/>
          <p14:tracePt t="46169" x="3652838" y="3025775"/>
          <p14:tracePt t="46173" x="3652838" y="3059113"/>
          <p14:tracePt t="46184" x="3644900" y="3101975"/>
          <p14:tracePt t="46189" x="3636963" y="3135313"/>
          <p14:tracePt t="46202" x="3636963" y="3178175"/>
          <p14:tracePt t="46208" x="3636963" y="3221038"/>
          <p14:tracePt t="46218" x="3636963" y="3263900"/>
          <p14:tracePt t="46223" x="3636963" y="3314700"/>
          <p14:tracePt t="46232" x="3636963" y="3330575"/>
          <p14:tracePt t="46237" x="3636963" y="3348038"/>
          <p14:tracePt t="46247" x="3636963" y="3355975"/>
          <p14:tracePt t="46252" x="3644900" y="3355975"/>
          <p14:tracePt t="46428" x="3652838" y="3355975"/>
          <p14:tracePt t="46445" x="3695700" y="3340100"/>
          <p14:tracePt t="46458" x="3721100" y="3330575"/>
          <p14:tracePt t="46463" x="3756025" y="3314700"/>
          <p14:tracePt t="46472" x="3806825" y="3297238"/>
          <p14:tracePt t="46476" x="3832225" y="3289300"/>
          <p14:tracePt t="46493" x="3900488" y="3271838"/>
          <p14:tracePt t="46505" x="3951288" y="3263900"/>
          <p14:tracePt t="46508" x="3992563" y="3263900"/>
          <p14:tracePt t="46521" x="4035425" y="3254375"/>
          <p14:tracePt t="46526" x="4086225" y="3246438"/>
          <p14:tracePt t="46539" x="4121150" y="3238500"/>
          <p14:tracePt t="46544" x="4146550" y="3238500"/>
          <p14:tracePt t="46559" x="4154488" y="3238500"/>
          <p14:tracePt t="46687" x="4162425" y="3238500"/>
          <p14:tracePt t="46698" x="4171950" y="3238500"/>
          <p14:tracePt t="46705" x="4179888" y="3238500"/>
          <p14:tracePt t="46714" x="4197350" y="3228975"/>
          <p14:tracePt t="46730" x="4205288" y="3228975"/>
          <p14:tracePt t="46800" x="4197350" y="3238500"/>
          <p14:tracePt t="46811" x="4171950" y="3246438"/>
          <p14:tracePt t="46817" x="4129088" y="3263900"/>
          <p14:tracePt t="46827" x="4103688" y="3271838"/>
          <p14:tracePt t="46830" x="4060825" y="3297238"/>
          <p14:tracePt t="46842" x="4002088" y="3322638"/>
          <p14:tracePt t="46846" x="3941763" y="3340100"/>
          <p14:tracePt t="46858" x="3883025" y="3348038"/>
          <p14:tracePt t="46861" x="3832225" y="3355975"/>
          <p14:tracePt t="46878" x="3789363" y="3355975"/>
          <p14:tracePt t="46891" x="3781425" y="3355975"/>
          <p14:tracePt t="46907" x="3781425" y="3348038"/>
          <p14:tracePt t="46910" x="3781425" y="3340100"/>
          <p14:tracePt t="46922" x="3789363" y="3340100"/>
          <p14:tracePt t="46925" x="3806825" y="3330575"/>
          <p14:tracePt t="46943" x="3873500" y="3305175"/>
          <p14:tracePt t="46961" x="3959225" y="3297238"/>
          <p14:tracePt t="46972" x="4017963" y="3279775"/>
          <p14:tracePt t="46975" x="4070350" y="3279775"/>
          <p14:tracePt t="46987" x="4111625" y="3279775"/>
          <p14:tracePt t="46989" x="4137025" y="3279775"/>
          <p14:tracePt t="47004" x="4154488" y="3279775"/>
          <p14:tracePt t="47007" x="4171950" y="3279775"/>
          <p14:tracePt t="47023" x="4171950" y="3297238"/>
          <p14:tracePt t="47050" x="4179888" y="3297238"/>
          <p14:tracePt t="47083" x="4187825" y="3297238"/>
          <p14:tracePt t="47131" x="4197350" y="3297238"/>
          <p14:tracePt t="47152" x="4205288" y="3297238"/>
          <p14:tracePt t="47162" x="4222750" y="3297238"/>
          <p14:tracePt t="47178" x="4240213" y="3297238"/>
          <p14:tracePt t="47183" x="4256088" y="3305175"/>
          <p14:tracePt t="47195" x="4265613" y="3305175"/>
          <p14:tracePt t="47199" x="4291013" y="3305175"/>
          <p14:tracePt t="47210" x="4306888" y="3314700"/>
          <p14:tracePt t="47214" x="4316413" y="3314700"/>
          <p14:tracePt t="47226" x="4341813" y="3314700"/>
          <p14:tracePt t="47230" x="4367213" y="3322638"/>
          <p14:tracePt t="47241" x="4384675" y="3322638"/>
          <p14:tracePt t="47246" x="4418013" y="3322638"/>
          <p14:tracePt t="47258" x="4443413" y="3322638"/>
          <p14:tracePt t="47262" x="4460875" y="3322638"/>
          <p14:tracePt t="47275" x="4476750" y="3322638"/>
          <p14:tracePt t="47278" x="4486275" y="3322638"/>
          <p14:tracePt t="47290" x="4503738" y="3322638"/>
          <p14:tracePt t="47294" x="4529138" y="3322638"/>
          <p14:tracePt t="47306" x="4545013" y="3314700"/>
          <p14:tracePt t="47310" x="4554538" y="3314700"/>
          <p14:tracePt t="47322" x="4579938" y="3314700"/>
          <p14:tracePt t="47326" x="4605338" y="3305175"/>
          <p14:tracePt t="47339" x="4613275" y="3305175"/>
          <p14:tracePt t="47342" x="4638675" y="3305175"/>
          <p14:tracePt t="47355" x="4664075" y="3297238"/>
          <p14:tracePt t="47358" x="4681538" y="3297238"/>
          <p14:tracePt t="47371" x="4689475" y="3297238"/>
          <p14:tracePt t="47373" x="4714875" y="3289300"/>
          <p14:tracePt t="47390" x="4724400" y="3279775"/>
          <p14:tracePt t="47404" x="4732338" y="3279775"/>
          <p14:tracePt t="47423" x="4740275" y="3279775"/>
          <p14:tracePt t="47440" x="4757738" y="3271838"/>
          <p14:tracePt t="47454" x="4775200" y="3271838"/>
          <p14:tracePt t="47483" x="4791075" y="3271838"/>
          <p14:tracePt t="47489" x="4800600" y="3263900"/>
          <p14:tracePt t="47504" x="4808538" y="3263900"/>
          <p14:tracePt t="47514" x="4818063" y="3263900"/>
          <p14:tracePt t="48491" x="4791075" y="3271838"/>
          <p14:tracePt t="48503" x="4732338" y="3289300"/>
          <p14:tracePt t="48508" x="4656138" y="3305175"/>
          <p14:tracePt t="48515" x="4529138" y="3314700"/>
          <p14:tracePt t="48521" x="4400550" y="3322638"/>
          <p14:tracePt t="48537" x="4214813" y="3322638"/>
          <p14:tracePt t="48548" x="4205288" y="3322638"/>
          <p14:tracePt t="48554" x="4197350" y="3322638"/>
          <p14:tracePt t="48627" x="4230688" y="3314700"/>
          <p14:tracePt t="48632" x="4230688" y="3305175"/>
          <p14:tracePt t="48644" x="4273550" y="3289300"/>
          <p14:tracePt t="48648" x="4359275" y="3271838"/>
          <p14:tracePt t="48661" x="4486275" y="3246438"/>
          <p14:tracePt t="48664" x="4630738" y="3221038"/>
          <p14:tracePt t="48676" x="4775200" y="3211513"/>
          <p14:tracePt t="48680" x="4902200" y="3211513"/>
          <p14:tracePt t="48692" x="5013325" y="3211513"/>
          <p14:tracePt t="48696" x="5080000" y="3211513"/>
          <p14:tracePt t="48709" x="5132388" y="3211513"/>
          <p14:tracePt t="48803" x="5106988" y="3211513"/>
          <p14:tracePt t="48806" x="5080000" y="3211513"/>
          <p14:tracePt t="48820" x="5054600" y="3211513"/>
          <p14:tracePt t="48822" x="5021263" y="3211513"/>
          <p14:tracePt t="48836" x="4953000" y="3221038"/>
          <p14:tracePt t="48840" x="4884738" y="3238500"/>
          <p14:tracePt t="48857" x="4775200" y="3254375"/>
          <p14:tracePt t="48870" x="4765675" y="3254375"/>
          <p14:tracePt t="48874" x="4757738" y="3254375"/>
          <p14:tracePt t="48952" x="4765675" y="3254375"/>
          <p14:tracePt t="48998" x="4775200" y="3254375"/>
          <p14:tracePt t="49044" x="4757738" y="3263900"/>
          <p14:tracePt t="49061" x="4732338" y="3271838"/>
          <p14:tracePt t="49068" x="4714875" y="3271838"/>
          <p14:tracePt t="49076" x="4681538" y="3289300"/>
          <p14:tracePt t="49080" x="4630738" y="3322638"/>
          <p14:tracePt t="49092" x="4595813" y="3340100"/>
          <p14:tracePt t="49096" x="4562475" y="3348038"/>
          <p14:tracePt t="49109" x="4537075" y="3355975"/>
          <p14:tracePt t="49113" x="4529138" y="3365500"/>
          <p14:tracePt t="49172" x="4537075" y="3365500"/>
          <p14:tracePt t="49179" x="4554538" y="3365500"/>
          <p14:tracePt t="49189" x="4587875" y="3365500"/>
          <p14:tracePt t="49195" x="4630738" y="3365500"/>
          <p14:tracePt t="49205" x="4656138" y="3355975"/>
          <p14:tracePt t="49209" x="4689475" y="3348038"/>
          <p14:tracePt t="49221" x="4732338" y="3340100"/>
          <p14:tracePt t="49225" x="4783138" y="3330575"/>
          <p14:tracePt t="49239" x="4826000" y="3314700"/>
          <p14:tracePt t="49242" x="4859338" y="3314700"/>
          <p14:tracePt t="49255" x="4876800" y="3305175"/>
          <p14:tracePt t="49260" x="4876800" y="3297238"/>
          <p14:tracePt t="49270" x="4894263" y="3297238"/>
          <p14:tracePt t="49273" x="4902200" y="3297238"/>
          <p14:tracePt t="49289" x="4910138" y="3297238"/>
          <p14:tracePt t="49306" x="4927600" y="3297238"/>
          <p14:tracePt t="49323" x="4945063" y="3297238"/>
          <p14:tracePt t="49339" x="4970463" y="3297238"/>
          <p14:tracePt t="49354" x="4995863" y="3297238"/>
          <p14:tracePt t="49371" x="5021263" y="3305175"/>
          <p14:tracePt t="49384" x="5046663" y="3314700"/>
          <p14:tracePt t="49387" x="5072063" y="3314700"/>
          <p14:tracePt t="49405" x="5097463" y="3314700"/>
          <p14:tracePt t="49414" x="5106988" y="3314700"/>
          <p14:tracePt t="49420" x="5114925" y="3314700"/>
          <p14:tracePt t="49431" x="5122863" y="3314700"/>
          <p14:tracePt t="49463" x="5132388" y="3314700"/>
          <p14:tracePt t="49623" x="5097463" y="3330575"/>
          <p14:tracePt t="49631" x="5054600" y="3340100"/>
          <p14:tracePt t="49640" x="5003800" y="3355975"/>
          <p14:tracePt t="49648" x="4970463" y="3365500"/>
          <p14:tracePt t="49656" x="4919663" y="3365500"/>
          <p14:tracePt t="49662" x="4843463" y="3382963"/>
          <p14:tracePt t="49670" x="4757738" y="3382963"/>
          <p14:tracePt t="49673" x="4673600" y="3382963"/>
          <p14:tracePt t="49686" x="4587875" y="3382963"/>
          <p14:tracePt t="49689" x="4503738" y="3382963"/>
          <p14:tracePt t="49703" x="4418013" y="3382963"/>
          <p14:tracePt t="49708" x="4332288" y="3382963"/>
          <p14:tracePt t="49719" x="4248150" y="3382963"/>
          <p14:tracePt t="49721" x="4162425" y="3390900"/>
          <p14:tracePt t="49742" x="4017963" y="3390900"/>
          <p14:tracePt t="49757" x="3900488" y="3390900"/>
          <p14:tracePt t="49770" x="3789363" y="3390900"/>
          <p14:tracePt t="49781" x="3729038" y="3390900"/>
          <p14:tracePt t="49785" x="3695700" y="3390900"/>
          <p14:tracePt t="49797" x="3662363" y="3390900"/>
          <p14:tracePt t="49801" x="3652838" y="3390900"/>
          <p14:tracePt t="49813" x="3636963" y="3390900"/>
          <p14:tracePt t="49818" x="3627438" y="3390900"/>
          <p14:tracePt t="49831" x="3619500" y="3390900"/>
          <p14:tracePt t="49838" x="3594100" y="3390900"/>
          <p14:tracePt t="49847" x="3576638" y="3390900"/>
          <p14:tracePt t="49854" x="3559175" y="3390900"/>
          <p14:tracePt t="49862" x="3551238" y="3390900"/>
          <p14:tracePt t="49869" x="3543300" y="3390900"/>
          <p14:tracePt t="49878" x="3525838" y="3390900"/>
          <p14:tracePt t="49883" x="3517900" y="3390900"/>
          <p14:tracePt t="49894" x="3508375" y="3382963"/>
          <p14:tracePt t="49897" x="3500438" y="3382963"/>
          <p14:tracePt t="49915" x="3500438" y="3373438"/>
          <p14:tracePt t="53162" x="3500438" y="3340100"/>
          <p14:tracePt t="53175" x="3500438" y="3271838"/>
          <p14:tracePt t="53178" x="3500438" y="3211513"/>
          <p14:tracePt t="53190" x="3492500" y="3144838"/>
          <p14:tracePt t="53194" x="3475038" y="3094038"/>
          <p14:tracePt t="53206" x="3457575" y="3059113"/>
          <p14:tracePt t="53209" x="3432175" y="3025775"/>
          <p14:tracePt t="53227" x="3373438" y="2982913"/>
          <p14:tracePt t="53239" x="3348038" y="2965450"/>
          <p14:tracePt t="53242" x="3338513" y="2965450"/>
          <p14:tracePt t="53307" x="3355975" y="2965450"/>
          <p14:tracePt t="53318" x="3398838" y="2965450"/>
          <p14:tracePt t="53323" x="3424238" y="2974975"/>
          <p14:tracePt t="53334" x="3467100" y="2982913"/>
          <p14:tracePt t="53337" x="3492500" y="2990850"/>
          <p14:tracePt t="53352" x="3517900" y="3000375"/>
          <p14:tracePt t="53356" x="3533775" y="3000375"/>
          <p14:tracePt t="53371" x="3627438" y="3008313"/>
          <p14:tracePt t="53383" x="3670300" y="3016250"/>
          <p14:tracePt t="53386" x="3703638" y="3016250"/>
          <p14:tracePt t="53402" x="3771900" y="3033713"/>
          <p14:tracePt t="53420" x="3832225" y="3033713"/>
          <p14:tracePt t="53432" x="3848100" y="3033713"/>
          <p14:tracePt t="53436" x="3890963" y="3041650"/>
          <p14:tracePt t="53447" x="3925888" y="3051175"/>
          <p14:tracePt t="53452" x="3959225" y="3051175"/>
          <p14:tracePt t="53461" x="3967163" y="3059113"/>
          <p14:tracePt t="53467" x="4002088" y="3067050"/>
          <p14:tracePt t="53479" x="4027488" y="3067050"/>
          <p14:tracePt t="53484" x="4035425" y="3076575"/>
          <p14:tracePt t="53494" x="4052888" y="3076575"/>
          <p14:tracePt t="53501" x="4060825" y="3076575"/>
          <p14:tracePt t="53542" x="4060825" y="3084513"/>
          <p14:tracePt t="53559" x="4052888" y="3101975"/>
          <p14:tracePt t="53565" x="4044950" y="3109913"/>
          <p14:tracePt t="53574" x="4027488" y="3127375"/>
          <p14:tracePt t="53578" x="3992563" y="3178175"/>
          <p14:tracePt t="53589" x="3967163" y="3221038"/>
          <p14:tracePt t="53593" x="3951288" y="3254375"/>
          <p14:tracePt t="53607" x="3933825" y="3289300"/>
          <p14:tracePt t="53612" x="3925888" y="3314700"/>
          <p14:tracePt t="53623" x="3916363" y="3322638"/>
          <p14:tracePt t="53626" x="3916363" y="3340100"/>
          <p14:tracePt t="53639" x="3916363" y="3355975"/>
          <p14:tracePt t="53654" x="3908425" y="3365500"/>
          <p14:tracePt t="53659" x="3908425" y="3373438"/>
          <p14:tracePt t="54481" x="3900488" y="3373438"/>
          <p14:tracePt t="54486" x="3890963" y="3373438"/>
          <p14:tracePt t="54497" x="3873500" y="3373438"/>
          <p14:tracePt t="54501" x="3857625" y="3373438"/>
          <p14:tracePt t="54512" x="3814763" y="3373438"/>
          <p14:tracePt t="54520" x="3781425" y="3373438"/>
          <p14:tracePt t="54529" x="3738563" y="3373438"/>
          <p14:tracePt t="54534" x="3713163" y="3373438"/>
          <p14:tracePt t="54544" x="3670300" y="3373438"/>
          <p14:tracePt t="54550" x="3636963" y="3373438"/>
          <p14:tracePt t="54561" x="3619500" y="3373438"/>
          <p14:tracePt t="54569" x="3602038" y="3373438"/>
          <p14:tracePt t="54973" x="3568700" y="3373438"/>
          <p14:tracePt t="54985" x="3533775" y="3390900"/>
          <p14:tracePt t="54989" x="3467100" y="3424238"/>
          <p14:tracePt t="55002" x="3389313" y="3467100"/>
          <p14:tracePt t="55004" x="3305175" y="3502025"/>
          <p14:tracePt t="55020" x="3168650" y="3543300"/>
          <p14:tracePt t="55033" x="3152775" y="3552825"/>
          <p14:tracePt t="55037" x="3143250" y="3552825"/>
          <p14:tracePt t="55128" x="3135313" y="3552825"/>
          <p14:tracePt t="55150" x="3135313" y="3535363"/>
          <p14:tracePt t="55160" x="3135313" y="3509963"/>
          <p14:tracePt t="55166" x="3135313" y="3502025"/>
          <p14:tracePt t="55177" x="3135313" y="3475038"/>
          <p14:tracePt t="55183" x="3135313" y="3467100"/>
          <p14:tracePt t="55257" x="3109913" y="3467100"/>
          <p14:tracePt t="55261" x="3092450" y="3467100"/>
          <p14:tracePt t="55273" x="3059113" y="3475038"/>
          <p14:tracePt t="55277" x="3008313" y="3484563"/>
          <p14:tracePt t="55288" x="2990850" y="3492500"/>
          <p14:tracePt t="55292" x="2955925" y="3502025"/>
          <p14:tracePt t="55304" x="2922588" y="3509963"/>
          <p14:tracePt t="55308" x="2871788" y="3517900"/>
          <p14:tracePt t="55319" x="2828925" y="3527425"/>
          <p14:tracePt t="55324" x="2795588" y="3535363"/>
          <p14:tracePt t="55337" x="2786063" y="3543300"/>
          <p14:tracePt t="55340" x="2778125" y="3543300"/>
          <p14:tracePt t="55352" x="2770188" y="3543300"/>
          <p14:tracePt t="55608" x="2786063" y="3543300"/>
          <p14:tracePt t="55612" x="2838450" y="3527425"/>
          <p14:tracePt t="55625" x="2930525" y="3492500"/>
          <p14:tracePt t="55632" x="3041650" y="3459163"/>
          <p14:tracePt t="55640" x="3186113" y="3424238"/>
          <p14:tracePt t="55644" x="3330575" y="3390900"/>
          <p14:tracePt t="55656" x="3475038" y="3365500"/>
          <p14:tracePt t="55659" x="3602038" y="3340100"/>
          <p14:tracePt t="55673" x="3721100" y="3305175"/>
          <p14:tracePt t="55676" x="3822700" y="3271838"/>
          <p14:tracePt t="55689" x="3900488" y="3238500"/>
          <p14:tracePt t="55694" x="3941763" y="3221038"/>
          <p14:tracePt t="55770" x="3925888" y="3211513"/>
          <p14:tracePt t="55773" x="3883025" y="3203575"/>
          <p14:tracePt t="55785" x="3848100" y="3195638"/>
          <p14:tracePt t="55790" x="3832225" y="3195638"/>
          <p14:tracePt t="55801" x="3814763" y="3195638"/>
          <p14:tracePt t="55804" x="3797300" y="3195638"/>
          <p14:tracePt t="55823" x="3781425" y="3186113"/>
          <p14:tracePt t="55836" x="3771900" y="3178175"/>
          <p14:tracePt t="55850" x="3763963" y="3178175"/>
          <p14:tracePt t="55955" x="3746500" y="3178175"/>
          <p14:tracePt t="55968" x="3713163" y="3178175"/>
          <p14:tracePt t="55978" x="3687763" y="3178175"/>
          <p14:tracePt t="55983" x="3662363" y="3178175"/>
          <p14:tracePt t="55993" x="3627438" y="3160713"/>
          <p14:tracePt t="56010" x="3611563" y="3144838"/>
          <p14:tracePt t="56014" x="3559175" y="3109913"/>
          <p14:tracePt t="56026" x="3543300" y="3059113"/>
          <p14:tracePt t="56034" x="3508375" y="2990850"/>
          <p14:tracePt t="56042" x="3482975" y="2922588"/>
          <p14:tracePt t="56051" x="3449638" y="2830513"/>
          <p14:tracePt t="56058" x="3414713" y="2727325"/>
          <p14:tracePt t="56062" x="3389313" y="2625725"/>
          <p14:tracePt t="56074" x="3363913" y="2524125"/>
          <p14:tracePt t="56079" x="3348038" y="2422525"/>
          <p14:tracePt t="56091" x="3330575" y="2319338"/>
          <p14:tracePt t="56094" x="3330575" y="2235200"/>
          <p14:tracePt t="56106" x="3330575" y="2149475"/>
          <p14:tracePt t="56111" x="3330575" y="2082800"/>
          <p14:tracePt t="56122" x="3330575" y="2005013"/>
          <p14:tracePt t="56126" x="3330575" y="1954213"/>
          <p14:tracePt t="56138" x="3330575" y="1895475"/>
          <p14:tracePt t="56142" x="3330575" y="1844675"/>
          <p14:tracePt t="56154" x="3348038" y="1801813"/>
          <p14:tracePt t="56157" x="3348038" y="1784350"/>
          <p14:tracePt t="56170" x="3348038" y="1766888"/>
          <p14:tracePt t="56174" x="3355975" y="1758950"/>
          <p14:tracePt t="56186" x="3355975" y="1741488"/>
          <p14:tracePt t="56190" x="3363913" y="1741488"/>
          <p14:tracePt t="56207" x="3363913" y="1733550"/>
          <p14:tracePt t="56222" x="3363913" y="1725613"/>
          <p14:tracePt t="56235" x="3373438" y="1725613"/>
          <p14:tracePt t="56267" x="3381375" y="1725613"/>
          <p14:tracePt t="56272" x="3389313" y="1725613"/>
          <p14:tracePt t="56299" x="3389313" y="1716088"/>
          <p14:tracePt t="56750" x="3389313" y="1725613"/>
          <p14:tracePt t="56762" x="3389313" y="1758950"/>
          <p14:tracePt t="56768" x="3389313" y="1809750"/>
          <p14:tracePt t="56778" x="3389313" y="1903413"/>
          <p14:tracePt t="56786" x="3389313" y="2005013"/>
          <p14:tracePt t="56795" x="3389313" y="2116138"/>
          <p14:tracePt t="56801" x="3389313" y="2243138"/>
          <p14:tracePt t="56810" x="3389313" y="2371725"/>
          <p14:tracePt t="56817" x="3389313" y="2498725"/>
          <p14:tracePt t="56826" x="3406775" y="2643188"/>
          <p14:tracePt t="56832" x="3414713" y="2770188"/>
          <p14:tracePt t="56841" x="3441700" y="2871788"/>
          <p14:tracePt t="56847" x="3457575" y="2957513"/>
          <p14:tracePt t="56859" x="3482975" y="3016250"/>
          <p14:tracePt t="56863" x="3508375" y="3051175"/>
          <p14:tracePt t="56874" x="3533775" y="3094038"/>
          <p14:tracePt t="56887" x="3559175" y="3109913"/>
          <p14:tracePt t="56891" x="3594100" y="3119438"/>
          <p14:tracePt t="56892" x="3644900" y="3135313"/>
          <p14:tracePt t="56905" x="3703638" y="3144838"/>
          <p14:tracePt t="56908" x="3771900" y="3144838"/>
          <p14:tracePt t="56923" x="3873500" y="3144838"/>
          <p14:tracePt t="56926" x="3984625" y="3144838"/>
          <p14:tracePt t="56942" x="4222750" y="3144838"/>
          <p14:tracePt t="56955" x="4367213" y="3127375"/>
          <p14:tracePt t="56958" x="4511675" y="3109913"/>
          <p14:tracePt t="56969" x="4656138" y="3067050"/>
          <p14:tracePt t="56973" x="4791075" y="3051175"/>
          <p14:tracePt t="56987" x="4953000" y="3025775"/>
          <p14:tracePt t="56991" x="5122863" y="2982913"/>
          <p14:tracePt t="57005" x="5267325" y="2949575"/>
          <p14:tracePt t="57008" x="5411788" y="2914650"/>
          <p14:tracePt t="57018" x="5556250" y="2871788"/>
          <p14:tracePt t="57022" x="5683250" y="2838450"/>
          <p14:tracePt t="57035" x="5802313" y="2805113"/>
          <p14:tracePt t="57037" x="5905500" y="2770188"/>
          <p14:tracePt t="57049" x="5989638" y="2736850"/>
          <p14:tracePt t="57067" x="6083300" y="2701925"/>
          <p14:tracePt t="57073" x="6126163" y="2686050"/>
          <p14:tracePt t="57087" x="6151563" y="2660650"/>
          <p14:tracePt t="57102" x="6184900" y="2633663"/>
          <p14:tracePt t="57118" x="6194425" y="2608263"/>
          <p14:tracePt t="57136" x="6210300" y="2592388"/>
          <p14:tracePt t="57152" x="6210300" y="2566988"/>
          <p14:tracePt t="57168" x="6210300" y="2532063"/>
          <p14:tracePt t="57177" x="6159500" y="2481263"/>
          <p14:tracePt t="57182" x="6126163" y="2438400"/>
          <p14:tracePt t="57200" x="5938838" y="2311400"/>
          <p14:tracePt t="57210" x="5819775" y="2243138"/>
          <p14:tracePt t="57216" x="5683250" y="2166938"/>
          <p14:tracePt t="57226" x="5581650" y="2098675"/>
          <p14:tracePt t="57232" x="5480050" y="2030413"/>
          <p14:tracePt t="57242" x="5386388" y="1954213"/>
          <p14:tracePt t="57249" x="5310188" y="1895475"/>
          <p14:tracePt t="57259" x="5259388" y="1852613"/>
          <p14:tracePt t="57263" x="5216525" y="1819275"/>
          <p14:tracePt t="57274" x="5183188" y="1793875"/>
          <p14:tracePt t="57279" x="5157788" y="1776413"/>
          <p14:tracePt t="57290" x="5140325" y="1776413"/>
          <p14:tracePt t="57294" x="5122863" y="1776413"/>
          <p14:tracePt t="57305" x="5097463" y="1776413"/>
          <p14:tracePt t="57311" x="5072063" y="1776413"/>
          <p14:tracePt t="57323" x="5029200" y="1776413"/>
          <p14:tracePt t="57326" x="5013325" y="1776413"/>
          <p14:tracePt t="57344" x="4910138" y="1776413"/>
          <p14:tracePt t="57359" x="4783138" y="1776413"/>
          <p14:tracePt t="57376" x="4656138" y="1776413"/>
          <p14:tracePt t="57391" x="4554538" y="1776413"/>
          <p14:tracePt t="57407" x="4511675" y="1776413"/>
          <p14:tracePt t="57412" x="4476750" y="1766888"/>
          <p14:tracePt t="57425" x="4451350" y="1766888"/>
          <p14:tracePt t="74441" x="4418013" y="1784350"/>
          <p14:tracePt t="74452" x="4222750" y="2073275"/>
          <p14:tracePt t="74458" x="3992563" y="2447925"/>
          <p14:tracePt t="74473" x="3568700" y="3152775"/>
          <p14:tracePt t="74485" x="3389313" y="3467100"/>
          <p14:tracePt t="74490" x="3270250" y="3738563"/>
          <p14:tracePt t="74499" x="3186113" y="3900488"/>
          <p14:tracePt t="74507" x="3135313" y="4019550"/>
          <p14:tracePt t="74518" x="3109913" y="4095750"/>
          <p14:tracePt t="74523" x="3100388" y="4105275"/>
          <p14:tracePt t="74549" x="3092450" y="4105275"/>
          <p14:tracePt t="74564" x="3084513" y="4105275"/>
          <p14:tracePt t="74757" x="3092450" y="4105275"/>
          <p14:tracePt t="74761" x="3117850" y="4087813"/>
          <p14:tracePt t="74774" x="3178175" y="4062413"/>
          <p14:tracePt t="74776" x="3262313" y="4019550"/>
          <p14:tracePt t="74790" x="3381375" y="3960813"/>
          <p14:tracePt t="74792" x="3500438" y="3900488"/>
          <p14:tracePt t="74810" x="3738563" y="3756025"/>
          <p14:tracePt t="74820" x="3840163" y="3687763"/>
          <p14:tracePt t="74825" x="3933825" y="3611563"/>
          <p14:tracePt t="74838" x="4002088" y="3568700"/>
          <p14:tracePt t="74844" x="4010025" y="3560763"/>
          <p14:tracePt t="74852" x="4010025" y="3552825"/>
          <p14:tracePt t="74857" x="4010025" y="3543300"/>
          <p14:tracePt t="74884" x="4010025" y="3535363"/>
          <p14:tracePt t="74890" x="4010025" y="3509963"/>
          <p14:tracePt t="74901" x="4010025" y="3484563"/>
          <p14:tracePt t="74907" x="4010025" y="3475038"/>
          <p14:tracePt t="74917" x="4010025" y="3449638"/>
          <p14:tracePt t="74921" x="4010025" y="3433763"/>
          <p14:tracePt t="75017" x="4010025" y="3382963"/>
          <p14:tracePt t="75034" x="4010025" y="3314700"/>
          <p14:tracePt t="75045" x="4010025" y="3271838"/>
          <p14:tracePt t="75050" x="4010025" y="3238500"/>
          <p14:tracePt t="75060" x="4010025" y="3228975"/>
          <p14:tracePt t="75064" x="4010025" y="3195638"/>
          <p14:tracePt t="75077" x="4010025" y="3178175"/>
          <p14:tracePt t="75080" x="4017963" y="3160713"/>
          <p14:tracePt t="75092" x="4027488" y="3135313"/>
          <p14:tracePt t="75096" x="4035425" y="3119438"/>
          <p14:tracePt t="75110" x="4044950" y="3101975"/>
          <p14:tracePt t="75114" x="4052888" y="3084513"/>
          <p14:tracePt t="75128" x="4060825" y="3067050"/>
          <p14:tracePt t="75131" x="4060825" y="3059113"/>
          <p14:tracePt t="76062" x="4060825" y="3084513"/>
          <p14:tracePt t="76065" x="4060825" y="3119438"/>
          <p14:tracePt t="76077" x="4060825" y="3152775"/>
          <p14:tracePt t="76081" x="4060825" y="3186113"/>
          <p14:tracePt t="77818" x="4095750" y="3186113"/>
          <p14:tracePt t="77821" x="4187825" y="3109913"/>
          <p14:tracePt t="77834" x="4681538" y="2830513"/>
          <p14:tracePt t="77839" x="5165725" y="2557463"/>
          <p14:tracePt t="77850" x="5565775" y="2319338"/>
          <p14:tracePt t="77855" x="5913438" y="2090738"/>
          <p14:tracePt t="77866" x="6176963" y="1895475"/>
          <p14:tracePt t="77871" x="6380163" y="1733550"/>
          <p14:tracePt t="77881" x="6534150" y="1622425"/>
          <p14:tracePt t="77887" x="6661150" y="1520825"/>
          <p14:tracePt t="77898" x="6754813" y="1427163"/>
          <p14:tracePt t="77902" x="6831013" y="1368425"/>
          <p14:tracePt t="77913" x="6881813" y="1308100"/>
          <p14:tracePt t="77918" x="6915150" y="1266825"/>
          <p14:tracePt t="77979" x="6907213" y="1266825"/>
          <p14:tracePt t="77983" x="6889750" y="1292225"/>
          <p14:tracePt t="77994" x="6889750" y="1317625"/>
          <p14:tracePt t="77998" x="6881813" y="1368425"/>
          <p14:tracePt t="78009" x="6881813" y="1444625"/>
          <p14:tracePt t="78013" x="6881813" y="1530350"/>
          <p14:tracePt t="78026" x="6881813" y="1614488"/>
          <p14:tracePt t="78029" x="6881813" y="1700213"/>
          <p14:tracePt t="78041" x="6889750" y="1784350"/>
          <p14:tracePt t="78045" x="6907213" y="1860550"/>
          <p14:tracePt t="78059" x="6907213" y="1928813"/>
          <p14:tracePt t="78062" x="6907213" y="1989138"/>
          <p14:tracePt t="78074" x="6907213" y="2030413"/>
          <p14:tracePt t="78079" x="6907213" y="2039938"/>
          <p14:tracePt t="78090" x="6881813" y="2055813"/>
          <p14:tracePt t="78096" x="6873875" y="2065338"/>
          <p14:tracePt t="78108" x="6848475" y="2065338"/>
          <p14:tracePt t="87731" x="6805613" y="2082800"/>
          <p14:tracePt t="87736" x="6780213" y="2098675"/>
          <p14:tracePt t="87745" x="6729413" y="2124075"/>
          <p14:tracePt t="87751" x="6653213" y="2159000"/>
          <p14:tracePt t="87762" x="6559550" y="2192338"/>
          <p14:tracePt t="87769" x="6473825" y="2217738"/>
          <p14:tracePt t="87778" x="6389688" y="2235200"/>
          <p14:tracePt t="87786" x="6311900" y="2243138"/>
          <p14:tracePt t="87794" x="6245225" y="2243138"/>
          <p14:tracePt t="87801" x="6167438" y="2243138"/>
          <p14:tracePt t="87810" x="6126163" y="2243138"/>
          <p14:tracePt t="87817" x="6091238" y="2243138"/>
          <p14:tracePt t="89242" x="6065838" y="2268538"/>
          <p14:tracePt t="89244" x="5981700" y="2362200"/>
          <p14:tracePt t="89246" x="5895975" y="2447925"/>
          <p14:tracePt t="89259" x="5768975" y="2557463"/>
          <p14:tracePt t="89266" x="5649913" y="2660650"/>
          <p14:tracePt t="89276" x="5497513" y="2770188"/>
          <p14:tracePt t="89285" x="5343525" y="2871788"/>
          <p14:tracePt t="89292" x="5208588" y="2965450"/>
          <p14:tracePt t="89298" x="5038725" y="3067050"/>
          <p14:tracePt t="89308" x="4894263" y="3144838"/>
          <p14:tracePt t="89312" x="4757738" y="3211513"/>
          <p14:tracePt t="89324" x="4656138" y="3289300"/>
          <p14:tracePt t="89327" x="4537075" y="3355975"/>
          <p14:tracePt t="89340" x="4435475" y="3424238"/>
          <p14:tracePt t="89345" x="4341813" y="3484563"/>
          <p14:tracePt t="89356" x="4230688" y="3543300"/>
          <p14:tracePt t="89360" x="4146550" y="3603625"/>
          <p14:tracePt t="89372" x="4070350" y="3654425"/>
          <p14:tracePt t="89376" x="3984625" y="3713163"/>
          <p14:tracePt t="89388" x="3941763" y="3738563"/>
          <p14:tracePt t="89391" x="3900488" y="3756025"/>
          <p14:tracePt t="89404" x="3900488" y="3763963"/>
          <p14:tracePt t="89695" x="3890963" y="3763963"/>
          <p14:tracePt t="89699" x="3883025" y="3763963"/>
          <p14:tracePt t="89710" x="3848100" y="3773488"/>
          <p14:tracePt t="89718" x="3814763" y="3781425"/>
          <p14:tracePt t="89726" x="3738563" y="3798888"/>
          <p14:tracePt t="89732" x="3652838" y="3816350"/>
          <p14:tracePt t="89742" x="3576638" y="3824288"/>
          <p14:tracePt t="89746" x="3517900" y="3841750"/>
          <p14:tracePt t="89757" x="3475038" y="3849688"/>
          <p14:tracePt t="89760" x="3441700" y="3857625"/>
          <p14:tracePt t="90162" x="3414713" y="3900488"/>
          <p14:tracePt t="90174" x="3414713" y="3968750"/>
          <p14:tracePt t="90179" x="3414713" y="4011613"/>
          <p14:tracePt t="90192" x="3414713" y="4027488"/>
          <p14:tracePt t="90194" x="3414713" y="4037013"/>
          <p14:tracePt t="90288" x="3414713" y="4027488"/>
          <p14:tracePt t="90294" x="3414713" y="4002088"/>
          <p14:tracePt t="90308" x="3424238" y="3867150"/>
          <p14:tracePt t="90322" x="3424238" y="3697288"/>
          <p14:tracePt t="90334" x="3424238" y="3629025"/>
          <p14:tracePt t="90337" x="3424238" y="3611563"/>
          <p14:tracePt t="90350" x="3424238" y="3603625"/>
          <p14:tracePt t="90383" x="3467100" y="3594100"/>
          <p14:tracePt t="90387" x="3492500" y="3586163"/>
          <p14:tracePt t="90400" x="3559175" y="3552825"/>
          <p14:tracePt t="90402" x="3636963" y="3517900"/>
          <p14:tracePt t="90420" x="3822700" y="3475038"/>
          <p14:tracePt t="90435" x="4010025" y="3467100"/>
          <p14:tracePt t="90447" x="4078288" y="3467100"/>
          <p14:tracePt t="90450" x="4146550" y="3484563"/>
          <p14:tracePt t="90462" x="4154488" y="3502025"/>
          <p14:tracePt t="90466" x="4154488" y="3535363"/>
          <p14:tracePt t="90479" x="4154488" y="3552825"/>
          <p14:tracePt t="90484" x="4154488" y="3586163"/>
          <p14:tracePt t="90495" x="4154488" y="3629025"/>
          <p14:tracePt t="90500" x="4154488" y="3687763"/>
          <p14:tracePt t="90509" x="4154488" y="3773488"/>
          <p14:tracePt t="90516" x="4137025" y="3857625"/>
          <p14:tracePt t="90526" x="4111625" y="3960813"/>
          <p14:tracePt t="90533" x="4086225" y="4052888"/>
          <p14:tracePt t="90542" x="4070350" y="4138613"/>
          <p14:tracePt t="90549" x="4044950" y="4214813"/>
          <p14:tracePt t="90559" x="4027488" y="4291013"/>
          <p14:tracePt t="90566" x="4017963" y="4333875"/>
          <p14:tracePt t="90574" x="3992563" y="4384675"/>
          <p14:tracePt t="90578" x="3984625" y="4419600"/>
          <p14:tracePt t="90590" x="3967163" y="4452938"/>
          <p14:tracePt t="90605" x="3951288" y="4460875"/>
          <p14:tracePt t="90609" x="3925888" y="4470400"/>
          <p14:tracePt t="90622" x="3916363" y="4470400"/>
          <p14:tracePt t="90626" x="3900488" y="4470400"/>
          <p14:tracePt t="90638" x="3873500" y="4470400"/>
          <p14:tracePt t="90654" x="3857625" y="4470400"/>
          <p14:tracePt t="90657" x="3848100" y="4470400"/>
          <p14:tracePt t="90722" x="3890963" y="4460875"/>
          <p14:tracePt t="90734" x="3992563" y="4410075"/>
          <p14:tracePt t="90738" x="4171950" y="4308475"/>
          <p14:tracePt t="90751" x="4332288" y="4232275"/>
          <p14:tracePt t="90756" x="4579938" y="4113213"/>
          <p14:tracePt t="90766" x="4765675" y="4027488"/>
          <p14:tracePt t="90768" x="4902200" y="3976688"/>
          <p14:tracePt t="90782" x="5003800" y="3960813"/>
          <p14:tracePt t="90784" x="5054600" y="3960813"/>
          <p14:tracePt t="90802" x="5072063" y="3976688"/>
          <p14:tracePt t="90819" x="5089525" y="4037013"/>
          <p14:tracePt t="90835" x="5114925" y="4164013"/>
          <p14:tracePt t="90850" x="5140325" y="4341813"/>
          <p14:tracePt t="90867" x="5148263" y="4402138"/>
          <p14:tracePt t="90883" x="5132388" y="4410075"/>
          <p14:tracePt t="90894" x="5122863" y="4419600"/>
          <p14:tracePt t="90927" x="5114925" y="4419600"/>
          <p14:tracePt t="90943" x="5097463" y="4394200"/>
          <p14:tracePt t="90953" x="5054600" y="4316413"/>
          <p14:tracePt t="90958" x="4978400" y="4181475"/>
          <p14:tracePt t="90962" x="4902200" y="4044950"/>
          <p14:tracePt t="90974" x="4800600" y="3849688"/>
          <p14:tracePt t="90977" x="4714875" y="3662363"/>
          <p14:tracePt t="90990" x="4646613" y="3502025"/>
          <p14:tracePt t="90995" x="4613275" y="3398838"/>
          <p14:tracePt t="91006" x="4605338" y="3340100"/>
          <p14:tracePt t="91010" x="4613275" y="3322638"/>
          <p14:tracePt t="91022" x="4656138" y="3305175"/>
          <p14:tracePt t="91026" x="4689475" y="3289300"/>
          <p14:tracePt t="91038" x="4783138" y="3254375"/>
          <p14:tracePt t="91041" x="4910138" y="3228975"/>
          <p14:tracePt t="91054" x="5106988" y="3221038"/>
          <p14:tracePt t="91058" x="5310188" y="3221038"/>
          <p14:tracePt t="91070" x="5581650" y="3246438"/>
          <p14:tracePt t="91074" x="5837238" y="3305175"/>
          <p14:tracePt t="91087" x="6083300" y="3424238"/>
          <p14:tracePt t="91090" x="6253163" y="3517900"/>
          <p14:tracePt t="91102" x="6389688" y="3654425"/>
          <p14:tracePt t="91106" x="6473825" y="3763963"/>
          <p14:tracePt t="91119" x="6516688" y="3883025"/>
          <p14:tracePt t="91121" x="6542088" y="3994150"/>
          <p14:tracePt t="91135" x="6542088" y="4113213"/>
          <p14:tracePt t="91140" x="6508750" y="4224338"/>
          <p14:tracePt t="91152" x="6456363" y="4325938"/>
          <p14:tracePt t="91156" x="6415088" y="4410075"/>
          <p14:tracePt t="91168" x="6346825" y="4495800"/>
          <p14:tracePt t="91172" x="6296025" y="4564063"/>
          <p14:tracePt t="91185" x="6245225" y="4640263"/>
          <p14:tracePt t="91188" x="6202363" y="4708525"/>
          <p14:tracePt t="91200" x="6151563" y="4767263"/>
          <p14:tracePt t="91203" x="6108700" y="4818063"/>
          <p14:tracePt t="91217" x="6075363" y="4860925"/>
          <p14:tracePt t="91226" x="6049963" y="4886325"/>
          <p14:tracePt t="91236" x="6040438" y="4886325"/>
          <p14:tracePt t="98232" x="6024563" y="4894263"/>
          <p14:tracePt t="98239" x="6015038" y="4894263"/>
          <p14:tracePt t="98248" x="5845175" y="4962525"/>
          <p14:tracePt t="98253" x="5675313" y="5005388"/>
          <p14:tracePt t="98263" x="5353050" y="5038725"/>
          <p14:tracePt t="98267" x="4995863" y="5073650"/>
          <p14:tracePt t="98281" x="4699000" y="5091113"/>
          <p14:tracePt t="98286" x="4425950" y="5106988"/>
          <p14:tracePt t="98302" x="4002088" y="5149850"/>
          <p14:tracePt t="98311" x="3781425" y="5175250"/>
          <p14:tracePt t="98314" x="3568700" y="5208588"/>
          <p14:tracePt t="98329" x="3330575" y="5218113"/>
          <p14:tracePt t="98330" x="3127375" y="5218113"/>
          <p14:tracePt t="98348" x="2828925" y="5208588"/>
          <p14:tracePt t="98365" x="2659063" y="5116513"/>
          <p14:tracePt t="98381" x="2590800" y="4979988"/>
          <p14:tracePt t="98398" x="2574925" y="4802188"/>
          <p14:tracePt t="98408" x="2574925" y="4691063"/>
          <p14:tracePt t="98413" x="2574925" y="4564063"/>
          <p14:tracePt t="98428" x="2549525" y="4300538"/>
          <p14:tracePt t="98442" x="2540000" y="4171950"/>
          <p14:tracePt t="98449" x="2506663" y="4062413"/>
          <p14:tracePt t="98457" x="2455863" y="3986213"/>
          <p14:tracePt t="98464" x="2405063" y="3935413"/>
          <p14:tracePt t="98471" x="2319338" y="3900488"/>
          <p14:tracePt t="98479" x="2217738" y="3883025"/>
          <p14:tracePt t="98492" x="1962150" y="3867150"/>
          <p14:tracePt t="98504" x="1817688" y="3875088"/>
          <p14:tracePt t="98507" x="1716088" y="3883025"/>
          <p14:tracePt t="98521" x="1631950" y="3908425"/>
          <p14:tracePt t="98524" x="1622425" y="3908425"/>
          <p14:tracePt t="98584" x="1622425" y="3892550"/>
          <p14:tracePt t="98589" x="1622425" y="3883025"/>
          <p14:tracePt t="98599" x="1639888" y="3824288"/>
          <p14:tracePt t="98605" x="1690688" y="3738563"/>
          <p14:tracePt t="98616" x="1733550" y="3646488"/>
          <p14:tracePt t="98620" x="1766888" y="3552825"/>
          <p14:tracePt t="98632" x="1784350" y="3484563"/>
          <p14:tracePt t="98636" x="1801813" y="3433763"/>
          <p14:tracePt t="98648" x="1792288" y="3416300"/>
          <p14:tracePt t="98651" x="1766888" y="3416300"/>
          <p14:tracePt t="98664" x="1758950" y="3416300"/>
          <p14:tracePt t="98667" x="1724025" y="3416300"/>
          <p14:tracePt t="98680" x="1690688" y="3433763"/>
          <p14:tracePt t="98684" x="1622425" y="3492500"/>
          <p14:tracePt t="98697" x="1554163" y="3568700"/>
          <p14:tracePt t="98700" x="1495425" y="3671888"/>
          <p14:tracePt t="98713" x="1462088" y="3806825"/>
          <p14:tracePt t="98717" x="1435100" y="3943350"/>
          <p14:tracePt t="98729" x="1435100" y="4087813"/>
          <p14:tracePt t="98733" x="1462088" y="4214813"/>
          <p14:tracePt t="98745" x="1512888" y="4333875"/>
          <p14:tracePt t="98750" x="1589088" y="4427538"/>
          <p14:tracePt t="98764" x="1749425" y="4513263"/>
          <p14:tracePt t="98781" x="1817688" y="4521200"/>
          <p14:tracePt t="98791" x="1835150" y="4503738"/>
          <p14:tracePt t="98795" x="1843088" y="4495800"/>
          <p14:tracePt t="98809" x="1852613" y="4495800"/>
          <p14:tracePt t="98813" x="1852613" y="4470400"/>
          <p14:tracePt t="98825" x="1860550" y="4435475"/>
          <p14:tracePt t="98832" x="1860550" y="4410075"/>
          <p14:tracePt t="98841" x="1860550" y="4384675"/>
          <p14:tracePt t="98847" x="1860550" y="4368800"/>
          <p14:tracePt t="98889" x="1893888" y="4359275"/>
          <p14:tracePt t="98895" x="1962150" y="4351338"/>
          <p14:tracePt t="98905" x="2047875" y="4351338"/>
          <p14:tracePt t="98909" x="2157413" y="4351338"/>
          <p14:tracePt t="98920" x="2276475" y="4351338"/>
          <p14:tracePt t="98925" x="2413000" y="4351338"/>
          <p14:tracePt t="98936" x="2557463" y="4351338"/>
          <p14:tracePt t="98940" x="2684463" y="4351338"/>
          <p14:tracePt t="98956" x="2897188" y="4316413"/>
          <p14:tracePt t="98968" x="2973388" y="4291013"/>
          <p14:tracePt t="98972" x="3016250" y="4283075"/>
          <p14:tracePt t="98987" x="3024188" y="4283075"/>
          <p14:tracePt t="99065" x="3016250" y="4283075"/>
          <p14:tracePt t="99080" x="2990850" y="4291013"/>
          <p14:tracePt t="99084" x="2955925" y="4308475"/>
          <p14:tracePt t="99096" x="2897188" y="4333875"/>
          <p14:tracePt t="99100" x="2846388" y="4368800"/>
          <p14:tracePt t="99116" x="2770188" y="4419600"/>
          <p14:tracePt t="99127" x="2770188" y="4427538"/>
          <p14:tracePt t="99130" x="2760663" y="4435475"/>
          <p14:tracePt t="99193" x="2778125" y="4435475"/>
          <p14:tracePt t="99197" x="2803525" y="4419600"/>
          <p14:tracePt t="99209" x="2871788" y="4394200"/>
          <p14:tracePt t="99213" x="2965450" y="4341813"/>
          <p14:tracePt t="99226" x="3092450" y="4283075"/>
          <p14:tracePt t="99231" x="3244850" y="4224338"/>
          <p14:tracePt t="99247" x="3713163" y="3976688"/>
          <p14:tracePt t="99258" x="3916363" y="3857625"/>
          <p14:tracePt t="99263" x="4129088" y="3697288"/>
          <p14:tracePt t="99274" x="4281488" y="3568700"/>
          <p14:tracePt t="99280" x="4392613" y="3416300"/>
          <p14:tracePt t="99291" x="4460875" y="3297238"/>
          <p14:tracePt t="99296" x="4494213" y="3186113"/>
          <p14:tracePt t="99307" x="4503738" y="3084513"/>
          <p14:tracePt t="99317" x="4494213" y="2965450"/>
          <p14:tracePt t="99321" x="4460875" y="2881313"/>
          <p14:tracePt t="99325" x="4400550" y="2787650"/>
          <p14:tracePt t="99337" x="4341813" y="2711450"/>
          <p14:tracePt t="99344" x="4273550" y="2633663"/>
          <p14:tracePt t="99355" x="4240213" y="2582863"/>
          <p14:tracePt t="99361" x="4179888" y="2524125"/>
          <p14:tracePt t="99370" x="4171950" y="2524125"/>
          <p14:tracePt t="99374" x="4162425" y="2506663"/>
          <p14:tracePt t="100459" x="4162425" y="2516188"/>
          <p14:tracePt t="100463" x="4162425" y="2541588"/>
          <p14:tracePt t="100479" x="4137025" y="2608263"/>
          <p14:tracePt t="100494" x="4111625" y="2633663"/>
          <p14:tracePt t="100499" x="4060825" y="2668588"/>
          <p14:tracePt t="100512" x="4017963" y="2668588"/>
          <p14:tracePt t="100523" x="3984625" y="2668588"/>
          <p14:tracePt t="100528" x="3959225" y="2668588"/>
          <p14:tracePt t="100547" x="3933825" y="2668588"/>
          <p14:tracePt t="100573" x="3933825" y="2660650"/>
          <p14:tracePt t="100577" x="3941763" y="2633663"/>
          <p14:tracePt t="100588" x="3959225" y="2600325"/>
          <p14:tracePt t="100595" x="4002088" y="2524125"/>
          <p14:tracePt t="100604" x="4060825" y="2430463"/>
          <p14:tracePt t="100611" x="4146550" y="2311400"/>
          <p14:tracePt t="100620" x="4214813" y="2200275"/>
          <p14:tracePt t="100624" x="4265613" y="2098675"/>
          <p14:tracePt t="100636" x="4291013" y="2022475"/>
          <p14:tracePt t="100640" x="4306888" y="1963738"/>
          <p14:tracePt t="100651" x="4306888" y="1911350"/>
          <p14:tracePt t="100655" x="4291013" y="1860550"/>
          <p14:tracePt t="100668" x="4273550" y="1809750"/>
          <p14:tracePt t="100673" x="4265613" y="1809750"/>
          <p14:tracePt t="100684" x="4256088" y="1793875"/>
          <p14:tracePt t="100688" x="4248150" y="1784350"/>
          <p14:tracePt t="100733" x="4248150" y="1809750"/>
          <p14:tracePt t="100738" x="4265613" y="1827213"/>
          <p14:tracePt t="100748" x="4281488" y="1878013"/>
          <p14:tracePt t="100754" x="4306888" y="1938338"/>
          <p14:tracePt t="100764" x="4359275" y="2030413"/>
          <p14:tracePt t="100767" x="4418013" y="2133600"/>
          <p14:tracePt t="100779" x="4476750" y="2252663"/>
          <p14:tracePt t="100783" x="4529138" y="2354263"/>
          <p14:tracePt t="100796" x="4579938" y="2473325"/>
          <p14:tracePt t="100801" x="4613275" y="2574925"/>
          <p14:tracePt t="100812" x="4638675" y="2660650"/>
          <p14:tracePt t="100814" x="4638675" y="2676525"/>
          <p14:tracePt t="100829" x="4638675" y="2686050"/>
          <p14:tracePt t="101718" x="4638675" y="2711450"/>
          <p14:tracePt t="101722" x="4638675" y="2719388"/>
          <p14:tracePt t="101735" x="4630738" y="2805113"/>
          <p14:tracePt t="101739" x="4621213" y="2906713"/>
          <p14:tracePt t="101753" x="4384675" y="3517900"/>
          <p14:tracePt t="101765" x="4179888" y="3935413"/>
          <p14:tracePt t="101769" x="3967163" y="4351338"/>
          <p14:tracePt t="101783" x="3695700" y="4810125"/>
          <p14:tracePt t="101788" x="3389313" y="5218113"/>
          <p14:tracePt t="101799" x="3067050" y="5600700"/>
          <p14:tracePt t="101800" x="2795588" y="5932488"/>
          <p14:tracePt t="101814" x="2540000" y="6203950"/>
          <p14:tracePt t="101817" x="2319338" y="6424613"/>
          <p14:tracePt t="101829" x="2149475" y="6611938"/>
          <p14:tracePt t="101833" x="1987550" y="6738938"/>
          <p14:tracePt t="101847" x="1868488" y="6840538"/>
          <p14:tracePt t="102123" x="1300163" y="6705600"/>
          <p14:tracePt t="102133" x="1368425" y="6551613"/>
          <p14:tracePt t="102137" x="1401763" y="6432550"/>
          <p14:tracePt t="102149" x="1419225" y="6330950"/>
          <p14:tracePt t="102153" x="1419225" y="6280150"/>
          <p14:tracePt t="102167" x="1419225" y="6229350"/>
          <p14:tracePt t="102170" x="1409700" y="6211888"/>
          <p14:tracePt t="102183" x="1393825" y="6211888"/>
          <p14:tracePt t="102186" x="1384300" y="6211888"/>
          <p14:tracePt t="102199" x="1376363" y="6211888"/>
          <p14:tracePt t="102202" x="1368425" y="6211888"/>
          <p14:tracePt t="102266" x="1358900" y="6211888"/>
          <p14:tracePt t="102279" x="1350963" y="6211888"/>
          <p14:tracePt t="102285" x="1333500" y="6203950"/>
          <p14:tracePt t="102295" x="1317625" y="6203950"/>
          <p14:tracePt t="102300" x="1300163" y="6203950"/>
          <p14:tracePt t="102310" x="1282700" y="6194425"/>
          <p14:tracePt t="102314" x="1257300" y="6194425"/>
          <p14:tracePt t="102330" x="1231900" y="6186488"/>
          <p14:tracePt t="102357" x="1223963" y="6186488"/>
          <p14:tracePt t="102442" x="1257300" y="6186488"/>
          <p14:tracePt t="102453" x="1290638" y="6186488"/>
          <p14:tracePt t="102457" x="1325563" y="6178550"/>
          <p14:tracePt t="102471" x="1384300" y="6169025"/>
          <p14:tracePt t="102479" x="1444625" y="6153150"/>
          <p14:tracePt t="102486" x="1503363" y="6135688"/>
          <p14:tracePt t="102490" x="1579563" y="6118225"/>
          <p14:tracePt t="102501" x="1665288" y="6092825"/>
          <p14:tracePt t="102505" x="1749425" y="6076950"/>
          <p14:tracePt t="102517" x="1852613" y="6049963"/>
          <p14:tracePt t="102522" x="1946275" y="6042025"/>
          <p14:tracePt t="102534" x="2030413" y="6024563"/>
          <p14:tracePt t="102538" x="2098675" y="6024563"/>
          <p14:tracePt t="102550" x="2157413" y="6024563"/>
          <p14:tracePt t="102553" x="2174875" y="6024563"/>
          <p14:tracePt t="102582" x="2182813" y="6024563"/>
          <p14:tracePt t="102663" x="2200275" y="6024563"/>
          <p14:tracePt t="102667" x="2217738" y="6024563"/>
          <p14:tracePt t="102678" x="2225675" y="6024563"/>
          <p14:tracePt t="104812" x="2260600" y="5991225"/>
          <p14:tracePt t="104817" x="2268538" y="5983288"/>
          <p14:tracePt t="104829" x="2455863" y="5795963"/>
          <p14:tracePt t="104834" x="2641600" y="5626100"/>
          <p14:tracePt t="104844" x="2897188" y="5345113"/>
          <p14:tracePt t="104848" x="3092450" y="5081588"/>
          <p14:tracePt t="104861" x="3244850" y="4827588"/>
          <p14:tracePt t="104864" x="3381375" y="4579938"/>
          <p14:tracePt t="104875" x="3517900" y="4300538"/>
          <p14:tracePt t="104879" x="3619500" y="4002088"/>
          <p14:tracePt t="104893" x="3687763" y="3722688"/>
          <p14:tracePt t="104894" x="3721100" y="3449638"/>
          <p14:tracePt t="104913" x="3729038" y="3025775"/>
          <p14:tracePt t="104926" x="3721100" y="2881313"/>
          <p14:tracePt t="104930" x="3713163" y="2787650"/>
          <p14:tracePt t="104945" x="3687763" y="2625725"/>
          <p14:tracePt t="104960" x="3687763" y="2549525"/>
          <p14:tracePt t="104977" x="3687763" y="2541588"/>
          <p14:tracePt t="105252" x="3662363" y="2532063"/>
          <p14:tracePt t="105256" x="3619500" y="2489200"/>
          <p14:tracePt t="105267" x="3602038" y="2455863"/>
          <p14:tracePt t="105271" x="3586163" y="2430463"/>
          <p14:tracePt t="105283" x="3586163" y="2422525"/>
          <p14:tracePt t="105286" x="3586163" y="2413000"/>
          <p14:tracePt t="105299" x="3586163" y="2405063"/>
          <p14:tracePt t="105303" x="3594100" y="2387600"/>
          <p14:tracePt t="105318" x="3627438" y="2362200"/>
          <p14:tracePt t="105320" x="3678238" y="2319338"/>
          <p14:tracePt t="105331" x="3729038" y="2278063"/>
          <p14:tracePt t="105335" x="3763963" y="2252663"/>
          <p14:tracePt t="105347" x="3789363" y="2227263"/>
          <p14:tracePt t="105350" x="3806825" y="2217738"/>
          <p14:tracePt t="105363" x="3814763" y="2217738"/>
          <p14:tracePt t="105378" x="3822700" y="2217738"/>
          <p14:tracePt t="105383" x="3832225" y="2209800"/>
          <p14:tracePt t="105395" x="3865563" y="2192338"/>
          <p14:tracePt t="105398" x="3890963" y="2174875"/>
          <p14:tracePt t="105411" x="3951288" y="2149475"/>
          <p14:tracePt t="105415" x="4017963" y="2116138"/>
          <p14:tracePt t="105427" x="4111625" y="2082800"/>
          <p14:tracePt t="105431" x="4187825" y="2047875"/>
          <p14:tracePt t="105445" x="4248150" y="2030413"/>
          <p14:tracePt t="105448" x="4256088" y="2022475"/>
          <p14:tracePt t="105476" x="4256088" y="2039938"/>
          <p14:tracePt t="105479" x="4256088" y="2073275"/>
          <p14:tracePt t="105491" x="4214813" y="2159000"/>
          <p14:tracePt t="105495" x="4154488" y="2293938"/>
          <p14:tracePt t="105508" x="4035425" y="2473325"/>
          <p14:tracePt t="105511" x="3890963" y="2701925"/>
          <p14:tracePt t="105524" x="3695700" y="2965450"/>
          <p14:tracePt t="105527" x="3475038" y="3186113"/>
          <p14:tracePt t="105543" x="2955925" y="3552825"/>
          <p14:tracePt t="105560" x="2420938" y="3756025"/>
          <p14:tracePt t="105571" x="2166938" y="3806825"/>
          <p14:tracePt t="105576" x="1987550" y="3816350"/>
          <p14:tracePt t="105587" x="1776413" y="3832225"/>
          <p14:tracePt t="105591" x="1563688" y="3824288"/>
          <p14:tracePt t="105603" x="1343025" y="3798888"/>
          <p14:tracePt t="105609" x="1173163" y="3756025"/>
          <p14:tracePt t="105618" x="968375" y="3697288"/>
          <p14:tracePt t="105624" x="823913" y="3646488"/>
          <p14:tracePt t="105635" x="704850" y="3603625"/>
          <p14:tracePt t="105642" x="611188" y="3543300"/>
          <p14:tracePt t="105651" x="560388" y="3502025"/>
          <p14:tracePt t="105659" x="560388" y="3492500"/>
          <p14:tracePt t="105667" x="560388" y="3475038"/>
          <p14:tracePt t="105672" x="569913" y="3459163"/>
          <p14:tracePt t="105683" x="603250" y="3441700"/>
          <p14:tracePt t="105687" x="628650" y="3424238"/>
          <p14:tracePt t="105699" x="671513" y="3398838"/>
          <p14:tracePt t="105703" x="747713" y="3382963"/>
          <p14:tracePt t="105715" x="815975" y="3373438"/>
          <p14:tracePt t="105719" x="976313" y="3373438"/>
          <p14:tracePt t="105731" x="1130300" y="3373438"/>
          <p14:tracePt t="105735" x="1350963" y="3416300"/>
          <p14:tracePt t="105747" x="1606550" y="3459163"/>
          <p14:tracePt t="105751" x="1911350" y="3509963"/>
          <p14:tracePt t="105763" x="2217738" y="3560763"/>
          <p14:tracePt t="105767" x="2549525" y="3603625"/>
          <p14:tracePt t="105779" x="2811463" y="3611563"/>
          <p14:tracePt t="105783" x="3109913" y="3629025"/>
          <p14:tracePt t="105795" x="3287713" y="3629025"/>
          <p14:tracePt t="105799" x="3449638" y="3611563"/>
          <p14:tracePt t="105810" x="3576638" y="3594100"/>
          <p14:tracePt t="105815" x="3695700" y="3560763"/>
          <p14:tracePt t="105827" x="3781425" y="3509963"/>
          <p14:tracePt t="105830" x="3865563" y="3441700"/>
          <p14:tracePt t="105843" x="3925888" y="3373438"/>
          <p14:tracePt t="105847" x="3984625" y="3289300"/>
          <p14:tracePt t="105860" x="4027488" y="3195638"/>
          <p14:tracePt t="105863" x="4060825" y="3094038"/>
          <p14:tracePt t="105876" x="4086225" y="3008313"/>
          <p14:tracePt t="105879" x="4095750" y="2914650"/>
          <p14:tracePt t="105892" x="4095750" y="2830513"/>
          <p14:tracePt t="105895" x="4095750" y="2762250"/>
          <p14:tracePt t="105909" x="4078288" y="2701925"/>
          <p14:tracePt t="105912" x="4052888" y="2651125"/>
          <p14:tracePt t="105925" x="4035425" y="2617788"/>
          <p14:tracePt t="105927" x="4035425" y="2608263"/>
          <p14:tracePt t="105942" x="4035425" y="2600325"/>
          <p14:tracePt t="106147" x="4086225" y="2582863"/>
          <p14:tracePt t="106151" x="4324350" y="2473325"/>
          <p14:tracePt t="106164" x="4818063" y="2286000"/>
          <p14:tracePt t="106168" x="5505450" y="2090738"/>
          <p14:tracePt t="106180" x="6303963" y="1903413"/>
          <p14:tracePt t="106183" x="7094538" y="1819275"/>
          <p14:tracePt t="106195" x="7756525" y="1776413"/>
          <p14:tracePt t="106200" x="8250238" y="1758950"/>
          <p14:tracePt t="106211" x="8521700" y="1758950"/>
          <p14:tracePt t="106215" x="8529638" y="1766888"/>
          <p14:tracePt t="106291" x="8564563" y="1758950"/>
          <p14:tracePt t="106296" x="8589963" y="1751013"/>
          <p14:tracePt t="106308" x="8632825" y="1741488"/>
          <p14:tracePt t="106314" x="8691563" y="1733550"/>
          <p14:tracePt t="106326" x="8750300" y="1716088"/>
          <p14:tracePt t="106331" x="8818563" y="1690688"/>
          <p14:tracePt t="106343" x="8878888" y="1682750"/>
          <p14:tracePt t="106347" x="8937625" y="1674813"/>
          <p14:tracePt t="106359" x="8997950" y="1665288"/>
          <p14:tracePt t="106365" x="9064625" y="1657350"/>
          <p14:tracePt t="106381" x="9226550" y="1606550"/>
          <p14:tracePt t="106390" x="9302750" y="1589088"/>
          <p14:tracePt t="106392" x="9353550" y="1581150"/>
          <p14:tracePt t="106459" x="9320213" y="1581150"/>
          <p14:tracePt t="106478" x="9294813" y="1563688"/>
          <p14:tracePt t="106490" x="9286875" y="1563688"/>
          <p14:tracePt t="106587" x="9312275" y="1563688"/>
          <p14:tracePt t="106599" x="9345613" y="1563688"/>
          <p14:tracePt t="106606" x="9380538" y="1571625"/>
          <p14:tracePt t="106615" x="9421813" y="1581150"/>
          <p14:tracePt t="106620" x="9498013" y="1606550"/>
          <p14:tracePt t="106631" x="9558338" y="1622425"/>
          <p14:tracePt t="106636" x="9617075" y="1639888"/>
          <p14:tracePt t="106647" x="9667875" y="1665288"/>
          <p14:tracePt t="106651" x="9720263" y="1682750"/>
          <p14:tracePt t="106666" x="9786938" y="1708150"/>
          <p14:tracePt t="106678" x="9796463" y="1716088"/>
          <p14:tracePt t="106682" x="9821863" y="1716088"/>
          <p14:tracePt t="106694" x="9829800" y="1725613"/>
          <p14:tracePt t="106710" x="9847263" y="1725613"/>
          <p14:tracePt t="106716" x="9855200" y="1725613"/>
          <p14:tracePt t="106918" x="9855200" y="1758950"/>
          <p14:tracePt t="106923" x="9855200" y="1801813"/>
          <p14:tracePt t="106934" x="9855200" y="1885950"/>
          <p14:tracePt t="106937" x="9855200" y="2014538"/>
          <p14:tracePt t="106951" x="9855200" y="2166938"/>
          <p14:tracePt t="106959" x="9855200" y="2336800"/>
          <p14:tracePt t="106970" x="9839325" y="2701925"/>
          <p14:tracePt t="106982" x="9829800" y="2863850"/>
          <p14:tracePt t="106985" x="9821863" y="3000375"/>
          <p14:tracePt t="106998" x="9804400" y="3119438"/>
          <p14:tracePt t="107001" x="9786938" y="3203575"/>
          <p14:tracePt t="107015" x="9771063" y="3263900"/>
          <p14:tracePt t="107018" x="9771063" y="3271838"/>
          <p14:tracePt t="107128" x="9771063" y="3263900"/>
          <p14:tracePt t="107135" x="9771063" y="3238500"/>
          <p14:tracePt t="107148" x="9779000" y="3094038"/>
          <p14:tracePt t="107158" x="9786938" y="2990850"/>
          <p14:tracePt t="107161" x="9796463" y="2863850"/>
          <p14:tracePt t="107178" x="9812338" y="2625725"/>
          <p14:tracePt t="107192" x="9804400" y="2516188"/>
          <p14:tracePt t="107196" x="9796463" y="2413000"/>
          <p14:tracePt t="107209" x="9753600" y="2260600"/>
          <p14:tracePt t="107227" x="9685338" y="2159000"/>
          <p14:tracePt t="107244" x="9617075" y="2082800"/>
          <p14:tracePt t="107254" x="9601200" y="2073275"/>
          <p14:tracePt t="107259" x="9575800" y="2047875"/>
          <p14:tracePt t="107271" x="9558338" y="2039938"/>
          <p14:tracePt t="107276" x="9540875" y="2030413"/>
          <p14:tracePt t="107287" x="9507538" y="2014538"/>
          <p14:tracePt t="107292" x="9472613" y="2014538"/>
          <p14:tracePt t="107307" x="9421813" y="1997075"/>
          <p14:tracePt t="107318" x="9413875" y="1997075"/>
          <p14:tracePt t="107324" x="9396413" y="1997075"/>
          <p14:tracePt t="107543" x="9413875" y="1989138"/>
          <p14:tracePt t="107550" x="9439275" y="1979613"/>
          <p14:tracePt t="107559" x="9482138" y="1963738"/>
          <p14:tracePt t="107565" x="9540875" y="1946275"/>
          <p14:tracePt t="107573" x="9617075" y="1920875"/>
          <p14:tracePt t="107577" x="9694863" y="1903413"/>
          <p14:tracePt t="107590" x="9779000" y="1895475"/>
          <p14:tracePt t="107592" x="9880600" y="1895475"/>
          <p14:tracePt t="107607" x="9974263" y="1895475"/>
          <p14:tracePt t="107610" x="10093325" y="1895475"/>
          <p14:tracePt t="107625" x="10298113" y="1895475"/>
          <p14:tracePt t="107643" x="10442575" y="1895475"/>
          <p14:tracePt t="107654" x="10483850" y="1895475"/>
          <p14:tracePt t="107659" x="10493375" y="1895475"/>
          <p14:tracePt t="108406" x="10467975" y="1903413"/>
          <p14:tracePt t="108410" x="10433050" y="1920875"/>
          <p14:tracePt t="108424" x="10356850" y="1954213"/>
          <p14:tracePt t="108428" x="10263188" y="1989138"/>
          <p14:tracePt t="108440" x="10186988" y="2022475"/>
          <p14:tracePt t="108443" x="10126663" y="2039938"/>
          <p14:tracePt t="108457" x="10118725" y="2039938"/>
          <p14:tracePt t="108460" x="10110788" y="2047875"/>
          <p14:tracePt t="108953" x="10118725" y="2047875"/>
          <p14:tracePt t="108959" x="10126663" y="2047875"/>
          <p14:tracePt t="108969" x="10169525" y="2030413"/>
          <p14:tracePt t="108974" x="10204450" y="2014538"/>
          <p14:tracePt t="108985" x="10245725" y="1997075"/>
          <p14:tracePt t="108990" x="10298113" y="1979613"/>
          <p14:tracePt t="109000" x="10331450" y="1963738"/>
          <p14:tracePt t="109006" x="10382250" y="1946275"/>
          <p14:tracePt t="109017" x="10415588" y="1928813"/>
          <p14:tracePt t="109024" x="10450513" y="1911350"/>
          <p14:tracePt t="109033" x="10475913" y="1903413"/>
          <p14:tracePt t="109034" x="10483850" y="1903413"/>
          <p14:tracePt t="109048" x="10493375" y="1895475"/>
          <p14:tracePt t="109051" x="10501313" y="1895475"/>
          <p14:tracePt t="109306" x="10509250" y="1895475"/>
          <p14:tracePt t="109310" x="10534650" y="1895475"/>
          <p14:tracePt t="109322" x="10585450" y="1895475"/>
          <p14:tracePt t="109327" x="10663238" y="1903413"/>
          <p14:tracePt t="109343" x="10798175" y="1928813"/>
          <p14:tracePt t="109359" x="10883900" y="1946275"/>
          <p14:tracePt t="109376" x="10942638" y="1954213"/>
          <p14:tracePt t="109385" x="10968038" y="1954213"/>
          <p14:tracePt t="109390" x="10985500" y="1954213"/>
          <p14:tracePt t="109404" x="10993438" y="1954213"/>
          <p14:tracePt t="109416" x="11010900" y="1954213"/>
          <p14:tracePt t="109423" x="11018838" y="1954213"/>
          <p14:tracePt t="109611" x="11028363" y="1954213"/>
          <p14:tracePt t="109615" x="11036300" y="1954213"/>
          <p14:tracePt t="109626" x="11061700" y="1954213"/>
          <p14:tracePt t="109630" x="11112500" y="1938338"/>
          <p14:tracePt t="109641" x="11147425" y="1928813"/>
          <p14:tracePt t="109645" x="11172825" y="1920875"/>
          <p14:tracePt t="109659" x="11180763" y="1920875"/>
          <p14:tracePt t="109660" x="11198225" y="1920875"/>
          <p14:tracePt t="109680" x="11215688" y="1920875"/>
          <p14:tracePt t="109694" x="11249025" y="1911350"/>
          <p14:tracePt t="109709" x="11266488" y="1911350"/>
          <p14:tracePt t="109723" x="11274425" y="1911350"/>
          <p14:tracePt t="109725" x="11291888" y="1911350"/>
          <p14:tracePt t="109743" x="11325225" y="1911350"/>
          <p14:tracePt t="109759" x="11360150" y="1911350"/>
          <p14:tracePt t="109773" x="11368088" y="1911350"/>
          <p14:tracePt t="109950" x="11342688" y="1928813"/>
          <p14:tracePt t="109961" x="11317288" y="1946275"/>
          <p14:tracePt t="109966" x="11274425" y="1963738"/>
          <p14:tracePt t="109979" x="11241088" y="1979613"/>
          <p14:tracePt t="109982" x="11198225" y="2005013"/>
          <p14:tracePt t="109994" x="11172825" y="2022475"/>
          <p14:tracePt t="109998" x="11137900" y="2039938"/>
          <p14:tracePt t="110016" x="11087100" y="2073275"/>
          <p14:tracePt t="110025" x="11071225" y="2082800"/>
          <p14:tracePt t="110029" x="11036300" y="2090738"/>
          <p14:tracePt t="110041" x="11018838" y="2108200"/>
          <p14:tracePt t="110045" x="11002963" y="2116138"/>
          <p14:tracePt t="110062" x="10952163" y="2141538"/>
          <p14:tracePt t="110074" x="10926763" y="2149475"/>
          <p14:tracePt t="110077" x="10901363" y="2166938"/>
          <p14:tracePt t="110089" x="10891838" y="2184400"/>
          <p14:tracePt t="110094" x="10874375" y="2192338"/>
          <p14:tracePt t="110108" x="10858500" y="2200275"/>
          <p14:tracePt t="110933" x="10841038" y="2200275"/>
          <p14:tracePt t="110939" x="10833100" y="2200275"/>
          <p14:tracePt t="110948" x="10756900" y="2217738"/>
          <p14:tracePt t="110955" x="10671175" y="2243138"/>
          <p14:tracePt t="110962" x="10526713" y="2252663"/>
          <p14:tracePt t="110967" x="10390188" y="2252663"/>
          <p14:tracePt t="110981" x="10245725" y="2252663"/>
          <p14:tracePt t="110984" x="10101263" y="2268538"/>
          <p14:tracePt t="110997" x="9966325" y="2268538"/>
          <p14:tracePt t="111000" x="9839325" y="2268538"/>
          <p14:tracePt t="111013" x="9728200" y="2278063"/>
          <p14:tracePt t="111016" x="9609138" y="2278063"/>
          <p14:tracePt t="111028" x="9515475" y="2278063"/>
          <p14:tracePt t="111032" x="9431338" y="2278063"/>
          <p14:tracePt t="111044" x="9353550" y="2278063"/>
          <p14:tracePt t="111048" x="9312275" y="2278063"/>
          <p14:tracePt t="111061" x="9277350" y="2278063"/>
          <p14:tracePt t="111071" x="9251950" y="2278063"/>
          <p14:tracePt t="111077" x="9244013" y="2278063"/>
          <p14:tracePt t="111081" x="9236075" y="2278063"/>
          <p14:tracePt t="111644" x="9251950" y="2278063"/>
          <p14:tracePt t="111661" x="9312275" y="2260600"/>
          <p14:tracePt t="111665" x="9371013" y="2252663"/>
          <p14:tracePt t="111676" x="9472613" y="2243138"/>
          <p14:tracePt t="111680" x="9575800" y="2217738"/>
          <p14:tracePt t="111691" x="9685338" y="2192338"/>
          <p14:tracePt t="111696" x="9786938" y="2184400"/>
          <p14:tracePt t="111709" x="9906000" y="2174875"/>
          <p14:tracePt t="111712" x="9999663" y="2174875"/>
          <p14:tracePt t="111724" x="10085388" y="2174875"/>
          <p14:tracePt t="111730" x="10161588" y="2174875"/>
          <p14:tracePt t="111740" x="10220325" y="2174875"/>
          <p14:tracePt t="112393" x="10204450" y="2174875"/>
          <p14:tracePt t="112405" x="10179050" y="2174875"/>
          <p14:tracePt t="112408" x="10153650" y="2184400"/>
          <p14:tracePt t="112422" x="10101263" y="2184400"/>
          <p14:tracePt t="112427" x="10042525" y="2192338"/>
          <p14:tracePt t="112446" x="9923463" y="2192338"/>
          <p14:tracePt t="112455" x="9880600" y="2192338"/>
          <p14:tracePt t="112456" x="9839325" y="2192338"/>
          <p14:tracePt t="112471" x="9804400" y="2192338"/>
          <p14:tracePt t="112472" x="9771063" y="2192338"/>
          <p14:tracePt t="112489" x="9753600" y="2192338"/>
          <p14:tracePt t="113453" x="9753600" y="2200275"/>
          <p14:tracePt t="113490" x="9728200" y="2303463"/>
          <p14:tracePt t="113495" x="9720263" y="2328863"/>
          <p14:tracePt t="113498" x="9720263" y="2354263"/>
          <p14:tracePt t="113510" x="9710738" y="2387600"/>
          <p14:tracePt t="113514" x="9694863" y="2422525"/>
          <p14:tracePt t="113528" x="9667875" y="2463800"/>
          <p14:tracePt t="113531" x="9659938" y="2481263"/>
          <p14:tracePt t="113542" x="9634538" y="2506663"/>
          <p14:tracePt t="113547" x="9609138" y="2532063"/>
          <p14:tracePt t="113561" x="9591675" y="2541588"/>
          <p14:tracePt t="113565" x="9575800" y="2549525"/>
          <p14:tracePt t="113623" x="9558338" y="2549525"/>
          <p14:tracePt t="113627" x="9550400" y="2557463"/>
          <p14:tracePt t="113644" x="9532938" y="2566988"/>
          <p14:tracePt t="113657" x="9523413" y="2566988"/>
          <p14:tracePt t="113661" x="9507538" y="2574925"/>
          <p14:tracePt t="113672" x="9498013" y="2574925"/>
          <p14:tracePt t="113694" x="9490075" y="2574925"/>
          <p14:tracePt t="113772" x="9431338" y="2582863"/>
          <p14:tracePt t="113786" x="9396413" y="2592388"/>
          <p14:tracePt t="113788" x="9363075" y="2600325"/>
          <p14:tracePt t="113800" x="9337675" y="2600325"/>
          <p14:tracePt t="113807" x="9302750" y="2608263"/>
          <p14:tracePt t="113817" x="9269413" y="2617788"/>
          <p14:tracePt t="113820" x="9236075" y="2617788"/>
          <p14:tracePt t="113837" x="9193213" y="2625725"/>
          <p14:tracePt t="113849" x="9175750" y="2625725"/>
          <p14:tracePt t="113856" x="9150350" y="2625725"/>
          <p14:tracePt t="113864" x="9142413" y="2625725"/>
          <p14:tracePt t="113868" x="9132888" y="2625725"/>
          <p14:tracePt t="113879" x="9124950" y="2625725"/>
          <p14:tracePt t="113883" x="9117013" y="2625725"/>
          <p14:tracePt t="114552" x="9132888" y="2617788"/>
          <p14:tracePt t="114556" x="9142413" y="2608263"/>
          <p14:tracePt t="114569" x="9218613" y="2600325"/>
          <p14:tracePt t="114572" x="9312275" y="2582863"/>
          <p14:tracePt t="114585" x="9447213" y="2541588"/>
          <p14:tracePt t="114590" x="9591675" y="2524125"/>
          <p14:tracePt t="114600" x="9736138" y="2506663"/>
          <p14:tracePt t="114605" x="9847263" y="2498725"/>
          <p14:tracePt t="114616" x="9974263" y="2498725"/>
          <p14:tracePt t="114620" x="10085388" y="2498725"/>
          <p14:tracePt t="114633" x="10186988" y="2498725"/>
          <p14:tracePt t="114639" x="10288588" y="2498725"/>
          <p14:tracePt t="114649" x="10374313" y="2498725"/>
          <p14:tracePt t="114655" x="10442575" y="2498725"/>
          <p14:tracePt t="114664" x="10483850" y="2498725"/>
          <p14:tracePt t="114672" x="10493375" y="2498725"/>
          <p14:tracePt t="115388" x="10475913" y="2498725"/>
          <p14:tracePt t="115396" x="10450513" y="2516188"/>
          <p14:tracePt t="115407" x="10374313" y="2574925"/>
          <p14:tracePt t="115418" x="10339388" y="2617788"/>
          <p14:tracePt t="115423" x="10306050" y="2668588"/>
          <p14:tracePt t="115437" x="10255250" y="2736850"/>
          <p14:tracePt t="115450" x="10237788" y="2770188"/>
          <p14:tracePt t="115456" x="10220325" y="2787650"/>
          <p14:tracePt t="115465" x="10220325" y="2805113"/>
          <p14:tracePt t="115470" x="10212388" y="2813050"/>
          <p14:tracePt t="115770" x="10204450" y="2838450"/>
          <p14:tracePt t="115776" x="10194925" y="2846388"/>
          <p14:tracePt t="115786" x="10179050" y="2871788"/>
          <p14:tracePt t="115790" x="10153650" y="2914650"/>
          <p14:tracePt t="115806" x="10059988" y="3016250"/>
          <p14:tracePt t="115822" x="9956800" y="3094038"/>
          <p14:tracePt t="115840" x="9864725" y="3144838"/>
          <p14:tracePt t="115851" x="9821863" y="3160713"/>
          <p14:tracePt t="115854" x="9786938" y="3178175"/>
          <p14:tracePt t="115864" x="9745663" y="3186113"/>
          <p14:tracePt t="115870" x="9710738" y="3195638"/>
          <p14:tracePt t="115883" x="9667875" y="3203575"/>
          <p14:tracePt t="115888" x="9617075" y="3203575"/>
          <p14:tracePt t="115898" x="9575800" y="3203575"/>
          <p14:tracePt t="115906" x="9515475" y="3203575"/>
          <p14:tracePt t="115914" x="9472613" y="3203575"/>
          <p14:tracePt t="115920" x="9413875" y="3203575"/>
          <p14:tracePt t="115930" x="9371013" y="3195638"/>
          <p14:tracePt t="115936" x="9337675" y="3186113"/>
          <p14:tracePt t="115945" x="9320213" y="3186113"/>
          <p14:tracePt t="115954" x="9312275" y="3178175"/>
          <p14:tracePt t="115962" x="9286875" y="3178175"/>
          <p14:tracePt t="115966" x="9269413" y="3170238"/>
          <p14:tracePt t="115978" x="9251950" y="3170238"/>
          <p14:tracePt t="115982" x="9236075" y="3170238"/>
          <p14:tracePt t="115993" x="9218613" y="3170238"/>
          <p14:tracePt t="116009" x="9201150" y="3170238"/>
          <p14:tracePt t="116013" x="9183688" y="3160713"/>
          <p14:tracePt t="116027" x="9175750" y="3152775"/>
          <p14:tracePt t="116030" x="9150350" y="3144838"/>
          <p14:tracePt t="116042" x="9124950" y="3144838"/>
          <p14:tracePt t="116046" x="9117013" y="3144838"/>
          <p14:tracePt t="116058" x="9091613" y="3135313"/>
          <p14:tracePt t="116062" x="9064625" y="3127375"/>
          <p14:tracePt t="116073" x="9048750" y="3119438"/>
          <p14:tracePt t="116078" x="9039225" y="3119438"/>
          <p14:tracePt t="116090" x="9013825" y="3109913"/>
          <p14:tracePt t="116094" x="8997950" y="3101975"/>
          <p14:tracePt t="116108" x="8980488" y="3101975"/>
          <p14:tracePt t="116113" x="8972550" y="3101975"/>
          <p14:tracePt t="116124" x="8963025" y="3101975"/>
          <p14:tracePt t="116127" x="8955088" y="3094038"/>
          <p14:tracePt t="116140" x="8947150" y="3094038"/>
          <p14:tracePt t="116156" x="8937625" y="3094038"/>
          <p14:tracePt t="116302" x="8947150" y="3094038"/>
          <p14:tracePt t="116306" x="8972550" y="3084513"/>
          <p14:tracePt t="116317" x="9013825" y="3076575"/>
          <p14:tracePt t="116320" x="9074150" y="3067050"/>
          <p14:tracePt t="116332" x="9158288" y="3067050"/>
          <p14:tracePt t="116338" x="9244013" y="3067050"/>
          <p14:tracePt t="116348" x="9337675" y="3067050"/>
          <p14:tracePt t="116353" x="9456738" y="3067050"/>
          <p14:tracePt t="116367" x="9652000" y="3067050"/>
          <p14:tracePt t="116379" x="9736138" y="3067050"/>
          <p14:tracePt t="116386" x="9821863" y="3067050"/>
          <p14:tracePt t="116395" x="9906000" y="3067050"/>
          <p14:tracePt t="116399" x="9966325" y="3067050"/>
          <p14:tracePt t="116412" x="10025063" y="3067050"/>
          <p14:tracePt t="116415" x="10067925" y="3076575"/>
          <p14:tracePt t="116428" x="10101263" y="3076575"/>
          <p14:tracePt t="116431" x="10136188" y="3076575"/>
          <p14:tracePt t="116445" x="10144125" y="3076575"/>
          <p14:tracePt t="116447" x="10153650" y="3076575"/>
          <p14:tracePt t="116459" x="10161588" y="3076575"/>
          <p14:tracePt t="116507" x="10169525" y="3076575"/>
          <p14:tracePt t="116510" x="10186988" y="3076575"/>
          <p14:tracePt t="116523" x="10212388" y="3076575"/>
          <p14:tracePt t="116526" x="10255250" y="3076575"/>
          <p14:tracePt t="116540" x="10271125" y="3076575"/>
          <p14:tracePt t="116543" x="10306050" y="3076575"/>
          <p14:tracePt t="116555" x="10331450" y="3076575"/>
          <p14:tracePt t="116559" x="10348913" y="3076575"/>
          <p14:tracePt t="116576" x="10382250" y="3076575"/>
          <p14:tracePt t="118099" x="10348913" y="3084513"/>
          <p14:tracePt t="118117" x="10298113" y="3084513"/>
          <p14:tracePt t="118127" x="10271125" y="3084513"/>
          <p14:tracePt t="118130" x="10220325" y="3084513"/>
          <p14:tracePt t="118143" x="10161588" y="3076575"/>
          <p14:tracePt t="118147" x="10118725" y="3041650"/>
          <p14:tracePt t="118161" x="10093325" y="3016250"/>
          <p14:tracePt t="118163" x="10075863" y="2990850"/>
          <p14:tracePt t="118173" x="10059988" y="2957513"/>
          <p14:tracePt t="118177" x="10059988" y="2949575"/>
          <p14:tracePt t="118189" x="10059988" y="2932113"/>
          <p14:tracePt t="118206" x="10059988" y="2914650"/>
          <p14:tracePt t="118210" x="10059988" y="2897188"/>
          <p14:tracePt t="118222" x="10059988" y="2889250"/>
          <p14:tracePt t="118226" x="10059988" y="2881313"/>
          <p14:tracePt t="118307" x="10059988" y="2889250"/>
          <p14:tracePt t="118319" x="10067925" y="2922588"/>
          <p14:tracePt t="118324" x="10075863" y="2965450"/>
          <p14:tracePt t="118334" x="10085388" y="2990850"/>
          <p14:tracePt t="118337" x="10085388" y="3025775"/>
          <p14:tracePt t="118353" x="10101263" y="3067050"/>
          <p14:tracePt t="118357" x="10118725" y="3119438"/>
          <p14:tracePt t="118373" x="10136188" y="3186113"/>
          <p14:tracePt t="118387" x="10136188" y="3221038"/>
          <p14:tracePt t="118404" x="10136188" y="3238500"/>
          <p14:tracePt t="118421" x="10136188" y="3254375"/>
          <p14:tracePt t="118433" x="10136188" y="3271838"/>
          <p14:tracePt t="118439" x="10126663" y="3279775"/>
          <p14:tracePt t="118447" x="10118725" y="3297238"/>
          <p14:tracePt t="118452" x="10110788" y="3305175"/>
          <p14:tracePt t="118465" x="10101263" y="3314700"/>
          <p14:tracePt t="118470" x="10093325" y="3322638"/>
          <p14:tracePt t="118576" x="10085388" y="3322638"/>
          <p14:tracePt t="118581" x="10085388" y="3289300"/>
          <p14:tracePt t="118592" x="10093325" y="3246438"/>
          <p14:tracePt t="118596" x="10101263" y="3186113"/>
          <p14:tracePt t="118608" x="10110788" y="3144838"/>
          <p14:tracePt t="118612" x="10118725" y="3109913"/>
          <p14:tracePt t="118694" x="10118725" y="3119438"/>
          <p14:tracePt t="118711" x="10118725" y="3160713"/>
          <p14:tracePt t="118721" x="10118725" y="3203575"/>
          <p14:tracePt t="118724" x="10118725" y="3246438"/>
          <p14:tracePt t="118736" x="10118725" y="3305175"/>
          <p14:tracePt t="118740" x="10118725" y="3348038"/>
          <p14:tracePt t="118753" x="10118725" y="3365500"/>
          <p14:tracePt t="118864" x="10093325" y="3355975"/>
          <p14:tracePt t="118868" x="10075863" y="3348038"/>
          <p14:tracePt t="118880" x="10009188" y="3330575"/>
          <p14:tracePt t="118887" x="9915525" y="3305175"/>
          <p14:tracePt t="118896" x="9821863" y="3297238"/>
          <p14:tracePt t="118902" x="9702800" y="3279775"/>
          <p14:tracePt t="118911" x="9575800" y="3279775"/>
          <p14:tracePt t="118918" x="9472613" y="3289300"/>
          <p14:tracePt t="118929" x="9345613" y="3297238"/>
          <p14:tracePt t="118937" x="9236075" y="3322638"/>
          <p14:tracePt t="118944" x="9117013" y="3355975"/>
          <p14:tracePt t="118948" x="9031288" y="3373438"/>
          <p14:tracePt t="118960" x="8955088" y="3408363"/>
          <p14:tracePt t="118963" x="8894763" y="3433763"/>
          <p14:tracePt t="118976" x="8853488" y="3459163"/>
          <p14:tracePt t="118980" x="8843963" y="3484563"/>
          <p14:tracePt t="118992" x="8843963" y="3492500"/>
          <p14:tracePt t="118996" x="8843963" y="3517900"/>
          <p14:tracePt t="119009" x="8853488" y="3535363"/>
          <p14:tracePt t="119012" x="8878888" y="3552825"/>
          <p14:tracePt t="119024" x="8912225" y="3552825"/>
          <p14:tracePt t="119027" x="8955088" y="3552825"/>
          <p14:tracePt t="119040" x="8988425" y="3560763"/>
          <p14:tracePt t="119043" x="9031288" y="3560763"/>
          <p14:tracePt t="119056" x="9056688" y="3560763"/>
          <p14:tracePt t="119072" x="9150350" y="3517900"/>
          <p14:tracePt t="119075" x="9193213" y="3502025"/>
          <p14:tracePt t="119087" x="9236075" y="3475038"/>
          <p14:tracePt t="119091" x="9277350" y="3459163"/>
          <p14:tracePt t="119103" x="9320213" y="3424238"/>
          <p14:tracePt t="119107" x="9328150" y="3408363"/>
          <p14:tracePt t="119124" x="9337675" y="3355975"/>
          <p14:tracePt t="119137" x="9328150" y="3330575"/>
          <p14:tracePt t="119139" x="9269413" y="3305175"/>
          <p14:tracePt t="119152" x="9167813" y="3271838"/>
          <p14:tracePt t="119155" x="9005888" y="3228975"/>
          <p14:tracePt t="119169" x="8777288" y="3186113"/>
          <p14:tracePt t="119171" x="8470900" y="3135313"/>
          <p14:tracePt t="119190" x="7766050" y="3084513"/>
          <p14:tracePt t="119202" x="6958013" y="3084513"/>
          <p14:tracePt t="119219" x="6032500" y="3067050"/>
          <p14:tracePt t="119237" x="5080000" y="3067050"/>
          <p14:tracePt t="119253" x="4154488" y="3041650"/>
          <p14:tracePt t="119265" x="3746500" y="3025775"/>
          <p14:tracePt t="119271" x="3457575" y="3025775"/>
          <p14:tracePt t="119280" x="3160713" y="3008313"/>
          <p14:tracePt t="119287" x="2930525" y="3008313"/>
          <p14:tracePt t="119296" x="2752725" y="3008313"/>
          <p14:tracePt t="119302" x="2608263" y="3008313"/>
          <p14:tracePt t="119313" x="2455863" y="3008313"/>
          <p14:tracePt t="119319" x="2327275" y="3008313"/>
          <p14:tracePt t="119328" x="2208213" y="3008313"/>
          <p14:tracePt t="119335" x="2090738" y="3008313"/>
          <p14:tracePt t="119345" x="1979613" y="3000375"/>
          <p14:tracePt t="119349" x="1893888" y="2990850"/>
          <p14:tracePt t="119360" x="1801813" y="2965450"/>
          <p14:tracePt t="119364" x="1733550" y="2957513"/>
          <p14:tracePt t="119376" x="1665288" y="2932113"/>
          <p14:tracePt t="119378" x="1622425" y="2914650"/>
          <p14:tracePt t="119394" x="1571625" y="2889250"/>
          <p14:tracePt t="119397" x="1554163" y="2871788"/>
          <p14:tracePt t="119410" x="1528763" y="2846388"/>
          <p14:tracePt t="119413" x="1512888" y="2813050"/>
          <p14:tracePt t="119425" x="1495425" y="2762250"/>
          <p14:tracePt t="119428" x="1487488" y="2736850"/>
          <p14:tracePt t="119441" x="1470025" y="2686050"/>
          <p14:tracePt t="119443" x="1435100" y="2617788"/>
          <p14:tracePt t="119456" x="1401763" y="2549525"/>
          <p14:tracePt t="119459" x="1358900" y="2463800"/>
          <p14:tracePt t="119473" x="1317625" y="2405063"/>
          <p14:tracePt t="119476" x="1282700" y="2344738"/>
          <p14:tracePt t="119488" x="1265238" y="2278063"/>
          <p14:tracePt t="119492" x="1265238" y="2217738"/>
          <p14:tracePt t="119505" x="1300163" y="2174875"/>
          <p14:tracePt t="119507" x="1358900" y="2124075"/>
          <p14:tracePt t="119522" x="1435100" y="2098675"/>
          <p14:tracePt t="119524" x="1538288" y="2073275"/>
          <p14:tracePt t="119534" x="1657350" y="2065338"/>
          <p14:tracePt t="119538" x="1792288" y="2047875"/>
          <p14:tracePt t="119553" x="1903413" y="2047875"/>
          <p14:tracePt t="119554" x="2012950" y="2073275"/>
          <p14:tracePt t="119568" x="2090738" y="2116138"/>
          <p14:tracePt t="119570" x="2141538" y="2174875"/>
          <p14:tracePt t="119585" x="2166938" y="2235200"/>
          <p14:tracePt t="119587" x="2182813" y="2293938"/>
          <p14:tracePt t="119605" x="2030413" y="2455863"/>
          <p14:tracePt t="119622" x="1682750" y="2600325"/>
          <p14:tracePt t="119637" x="1274763" y="2660650"/>
          <p14:tracePt t="119647" x="1062038" y="2651125"/>
          <p14:tracePt t="119652" x="806450" y="2592388"/>
          <p14:tracePt t="119675" x="322263" y="2379663"/>
          <p14:tracePt t="119685" x="17463" y="2141538"/>
          <p14:tracePt t="119744" x="544513" y="1477963"/>
          <p14:tracePt t="119748" x="798513" y="1427163"/>
          <p14:tracePt t="119758" x="1062038" y="1427163"/>
          <p14:tracePt t="119762" x="1198563" y="1444625"/>
          <p14:tracePt t="119775" x="1350963" y="1512888"/>
          <p14:tracePt t="119778" x="1462088" y="1589088"/>
          <p14:tracePt t="119793" x="1554163" y="1700213"/>
          <p14:tracePt t="119796" x="1597025" y="1801813"/>
          <p14:tracePt t="119808" x="1622425" y="1920875"/>
          <p14:tracePt t="119812" x="1622425" y="2030413"/>
          <p14:tracePt t="119824" x="1579563" y="2133600"/>
          <p14:tracePt t="119828" x="1503363" y="2217738"/>
          <p14:tracePt t="119840" x="1384300" y="2286000"/>
          <p14:tracePt t="119844" x="1231900" y="2344738"/>
          <p14:tracePt t="119856" x="1062038" y="2387600"/>
          <p14:tracePt t="119860" x="909638" y="2397125"/>
          <p14:tracePt t="119874" x="730250" y="2379663"/>
          <p14:tracePt t="119880" x="585788" y="2344738"/>
          <p14:tracePt t="119891" x="458788" y="2286000"/>
          <p14:tracePt t="119895" x="365125" y="2227263"/>
          <p14:tracePt t="119905" x="296863" y="2174875"/>
          <p14:tracePt t="119909" x="271463" y="2141538"/>
          <p14:tracePt t="119921" x="271463" y="2090738"/>
          <p14:tracePt t="119926" x="288925" y="2055813"/>
          <p14:tracePt t="119943" x="527050" y="1920875"/>
          <p14:tracePt t="119953" x="790575" y="1844675"/>
          <p14:tracePt t="119956" x="985838" y="1809750"/>
          <p14:tracePt t="119969" x="1155700" y="1809750"/>
          <p14:tracePt t="119973" x="1290638" y="1852613"/>
          <p14:tracePt t="119989" x="1435100" y="2022475"/>
          <p14:tracePt t="120008" x="1470025" y="2217738"/>
          <p14:tracePt t="120018" x="1470025" y="2311400"/>
          <p14:tracePt t="120021" x="1462088" y="2405063"/>
          <p14:tracePt t="120039" x="1393825" y="2516188"/>
          <p14:tracePt t="120054" x="1393825" y="2524125"/>
          <p14:tracePt t="120070" x="1427163" y="2524125"/>
          <p14:tracePt t="120087" x="1698625" y="2524125"/>
          <p14:tracePt t="120100" x="2022475" y="2524125"/>
          <p14:tracePt t="120104" x="2481263" y="2524125"/>
          <p14:tracePt t="120113" x="2998788" y="2524125"/>
          <p14:tracePt t="120118" x="3602038" y="2524125"/>
          <p14:tracePt t="120136" x="4953000" y="2541588"/>
          <p14:tracePt t="120146" x="5667375" y="2541588"/>
          <p14:tracePt t="120152" x="6448425" y="2566988"/>
          <p14:tracePt t="120163" x="7137400" y="2566988"/>
          <p14:tracePt t="120168" x="7859713" y="2582863"/>
          <p14:tracePt t="120179" x="8496300" y="2625725"/>
          <p14:tracePt t="120186" x="9132888" y="2668588"/>
          <p14:tracePt t="120194" x="9694863" y="2736850"/>
          <p14:tracePt t="120198" x="10194925" y="2813050"/>
          <p14:tracePt t="120210" x="10594975" y="2889250"/>
          <p14:tracePt t="120213" x="10934700" y="2957513"/>
          <p14:tracePt t="120225" x="11188700" y="3025775"/>
          <p14:tracePt t="120229" x="11317288" y="3059113"/>
          <p14:tracePt t="120245" x="11436350" y="3119438"/>
          <p14:tracePt t="120258" x="11436350" y="3144838"/>
          <p14:tracePt t="120262" x="11426825" y="3152775"/>
          <p14:tracePt t="120274" x="11393488" y="3170238"/>
          <p14:tracePt t="120278" x="11342688" y="3186113"/>
          <p14:tracePt t="120290" x="11307763" y="3211513"/>
          <p14:tracePt t="120294" x="11282363" y="3221038"/>
          <p14:tracePt t="120305" x="11231563" y="3263900"/>
          <p14:tracePt t="120308" x="11215688" y="3279775"/>
          <p14:tracePt t="120323" x="11198225" y="3289300"/>
          <p14:tracePt t="120326" x="11198225" y="3305175"/>
          <p14:tracePt t="120339" x="11198225" y="3314700"/>
          <p14:tracePt t="120342" x="11215688" y="3314700"/>
          <p14:tracePt t="120354" x="11256963" y="3330575"/>
          <p14:tracePt t="120358" x="11291888" y="3330575"/>
          <p14:tracePt t="120369" x="11325225" y="3348038"/>
          <p14:tracePt t="120373" x="11368088" y="3355975"/>
          <p14:tracePt t="120385" x="11401425" y="3365500"/>
          <p14:tracePt t="120389" x="11436350" y="3382963"/>
          <p14:tracePt t="120401" x="11461750" y="3390900"/>
          <p14:tracePt t="120407" x="11469688" y="3390900"/>
          <p14:tracePt t="120421" x="11444288" y="3390900"/>
          <p14:tracePt t="120435" x="11401425" y="3390900"/>
          <p14:tracePt t="120441" x="11376025" y="3390900"/>
          <p14:tracePt t="120451" x="11333163" y="3390900"/>
          <p14:tracePt t="120453" x="11256963" y="3365500"/>
          <p14:tracePt t="120471" x="11053763" y="3322638"/>
          <p14:tracePt t="120488" x="10823575" y="3297238"/>
          <p14:tracePt t="120497" x="10721975" y="3279775"/>
          <p14:tracePt t="120505" x="10620375" y="3254375"/>
          <p14:tracePt t="120514" x="10534650" y="3246438"/>
          <p14:tracePt t="120518" x="10450513" y="3221038"/>
          <p14:tracePt t="120531" x="10390188" y="3211513"/>
          <p14:tracePt t="120543" x="10374313" y="3203575"/>
          <p14:tracePt t="120626" x="10364788" y="3211513"/>
          <p14:tracePt t="120642" x="10339388" y="3228975"/>
          <p14:tracePt t="120645" x="10313988" y="3246438"/>
          <p14:tracePt t="120661" x="10298113" y="3246438"/>
          <p14:tracePt t="120770" x="10298113" y="3254375"/>
          <p14:tracePt t="120773" x="10306050" y="3254375"/>
          <p14:tracePt t="120786" x="10313988" y="3271838"/>
          <p14:tracePt t="120791" x="10323513" y="3305175"/>
          <p14:tracePt t="120803" x="10323513" y="3314700"/>
          <p14:tracePt t="120808" x="10331450" y="3340100"/>
          <p14:tracePt t="120818" x="10331450" y="3365500"/>
          <p14:tracePt t="120821" x="10348913" y="3398838"/>
          <p14:tracePt t="120834" x="10356850" y="3408363"/>
          <p14:tracePt t="120837" x="10356850" y="3416300"/>
          <p14:tracePt t="120851" x="10356850" y="3433763"/>
          <p14:tracePt t="121565" x="10356850" y="3467100"/>
          <p14:tracePt t="121584" x="10348913" y="3517900"/>
          <p14:tracePt t="121596" x="10331450" y="3552825"/>
          <p14:tracePt t="121599" x="10313988" y="3568700"/>
          <p14:tracePt t="121612" x="10288588" y="3603625"/>
          <p14:tracePt t="121616" x="10271125" y="3619500"/>
          <p14:tracePt t="121629" x="10263188" y="3629025"/>
          <p14:tracePt t="122181" x="10237788" y="3646488"/>
          <p14:tracePt t="122197" x="10212388" y="3679825"/>
          <p14:tracePt t="122203" x="10186988" y="3705225"/>
          <p14:tracePt t="122212" x="10161588" y="3730625"/>
          <p14:tracePt t="122219" x="10153650" y="3738563"/>
          <p14:tracePt t="122228" x="10153650" y="3748088"/>
          <p14:tracePt t="122243" x="10144125" y="3763963"/>
          <p14:tracePt t="122253" x="10136188" y="3763963"/>
          <p14:tracePt t="122343" x="10126663" y="3763963"/>
          <p14:tracePt t="122357" x="10110788" y="3763963"/>
          <p14:tracePt t="122363" x="10085388" y="3763963"/>
          <p14:tracePt t="122372" x="10042525" y="3763963"/>
          <p14:tracePt t="122375" x="9983788" y="3763963"/>
          <p14:tracePt t="122389" x="9915525" y="3763963"/>
          <p14:tracePt t="122393" x="9829800" y="3763963"/>
          <p14:tracePt t="122404" x="9745663" y="3756025"/>
          <p14:tracePt t="122407" x="9642475" y="3730625"/>
          <p14:tracePt t="122419" x="9550400" y="3713163"/>
          <p14:tracePt t="122424" x="9464675" y="3679825"/>
          <p14:tracePt t="122436" x="9388475" y="3629025"/>
          <p14:tracePt t="122440" x="9320213" y="3578225"/>
          <p14:tracePt t="122456" x="9226550" y="3484563"/>
          <p14:tracePt t="122467" x="9201150" y="3433763"/>
          <p14:tracePt t="122470" x="9193213" y="3408363"/>
          <p14:tracePt t="122483" x="9193213" y="3390900"/>
          <p14:tracePt t="122487" x="9193213" y="3355975"/>
          <p14:tracePt t="122504" x="9193213" y="3322638"/>
          <p14:tracePt t="122520" x="9193213" y="3297238"/>
          <p14:tracePt t="122535" x="9218613" y="3271838"/>
          <p14:tracePt t="122552" x="9244013" y="3254375"/>
          <p14:tracePt t="122572" x="9294813" y="3228975"/>
          <p14:tracePt t="122592" x="9320213" y="3211513"/>
          <p14:tracePt t="122601" x="9363075" y="3186113"/>
          <p14:tracePt t="122612" x="9371013" y="3186113"/>
          <p14:tracePt t="122620" x="9380538" y="3186113"/>
          <p14:tracePt t="122627" x="9388475" y="3178175"/>
          <p14:tracePt t="122648" x="9396413" y="3178175"/>
          <p14:tracePt t="126147" x="9396413" y="3186113"/>
          <p14:tracePt t="126152" x="9396413" y="3195638"/>
          <p14:tracePt t="126164" x="9421813" y="3263900"/>
          <p14:tracePt t="126168" x="9456738" y="3314700"/>
          <p14:tracePt t="126180" x="9523413" y="3390900"/>
          <p14:tracePt t="126183" x="9601200" y="3475038"/>
          <p14:tracePt t="126196" x="9667875" y="3535363"/>
          <p14:tracePt t="126200" x="9736138" y="3603625"/>
          <p14:tracePt t="126217" x="9839325" y="3697288"/>
          <p14:tracePt t="126230" x="9872663" y="3722688"/>
          <p14:tracePt t="126234" x="9890125" y="3730625"/>
          <p14:tracePt t="126244" x="9898063" y="3730625"/>
          <p14:tracePt t="126249" x="9906000" y="3730625"/>
          <p14:tracePt t="126604" x="9906000" y="3773488"/>
          <p14:tracePt t="126622" x="9931400" y="3806825"/>
          <p14:tracePt t="126626" x="9948863" y="3857625"/>
          <p14:tracePt t="126638" x="9974263" y="3960813"/>
          <p14:tracePt t="126644" x="10009188" y="4062413"/>
          <p14:tracePt t="126653" x="10042525" y="4146550"/>
          <p14:tracePt t="126657" x="10067925" y="4197350"/>
          <p14:tracePt t="126670" x="10085388" y="4206875"/>
          <p14:tracePt t="126674" x="10118725" y="4206875"/>
          <p14:tracePt t="126686" x="10153650" y="4206875"/>
          <p14:tracePt t="126690" x="10179050" y="4197350"/>
          <p14:tracePt t="126702" x="10220325" y="4171950"/>
          <p14:tracePt t="126707" x="10280650" y="4130675"/>
          <p14:tracePt t="126717" x="10374313" y="4044950"/>
          <p14:tracePt t="126721" x="10483850" y="3943350"/>
          <p14:tracePt t="126733" x="10594975" y="3816350"/>
          <p14:tracePt t="126737" x="10704513" y="3662363"/>
          <p14:tracePt t="126752" x="10798175" y="3560763"/>
          <p14:tracePt t="126755" x="10874375" y="3449638"/>
          <p14:tracePt t="126768" x="10926763" y="3373438"/>
          <p14:tracePt t="126773" x="10926763" y="3355975"/>
          <p14:tracePt t="126834" x="10901363" y="3398838"/>
          <p14:tracePt t="126847" x="10883900" y="3441700"/>
          <p14:tracePt t="126851" x="10848975" y="3502025"/>
          <p14:tracePt t="126861" x="10807700" y="3594100"/>
          <p14:tracePt t="126866" x="10764838" y="3687763"/>
          <p14:tracePt t="126884" x="10679113" y="3875088"/>
          <p14:tracePt t="126901" x="10544175" y="4105275"/>
          <p14:tracePt t="126911" x="10442575" y="4224338"/>
          <p14:tracePt t="126918" x="10331450" y="4316413"/>
          <p14:tracePt t="126925" x="10229850" y="4402138"/>
          <p14:tracePt t="126929" x="10153650" y="4460875"/>
          <p14:tracePt t="126947" x="10025063" y="4513263"/>
          <p14:tracePt t="126958" x="10017125" y="4513263"/>
          <p14:tracePt t="126974" x="10009188" y="4513263"/>
          <p14:tracePt t="127022" x="10042525" y="4486275"/>
          <p14:tracePt t="127028" x="10093325" y="4460875"/>
          <p14:tracePt t="127038" x="10169525" y="4410075"/>
          <p14:tracePt t="127041" x="10288588" y="4359275"/>
          <p14:tracePt t="127054" x="10390188" y="4308475"/>
          <p14:tracePt t="127058" x="10501313" y="4265613"/>
          <p14:tracePt t="127071" x="10612438" y="4232275"/>
          <p14:tracePt t="127082" x="10714038" y="4197350"/>
          <p14:tracePt t="127087" x="10782300" y="4171950"/>
          <p14:tracePt t="127092" x="10833100" y="4164013"/>
          <p14:tracePt t="127246" x="10833100" y="4138613"/>
          <p14:tracePt t="127262" x="10815638" y="4087813"/>
          <p14:tracePt t="127269" x="10756900" y="4011613"/>
          <p14:tracePt t="127280" x="10688638" y="3917950"/>
          <p14:tracePt t="127286" x="10620375" y="3832225"/>
          <p14:tracePt t="127293" x="10560050" y="3781425"/>
          <p14:tracePt t="127298" x="10509250" y="3738563"/>
          <p14:tracePt t="127310" x="10467975" y="3705225"/>
          <p14:tracePt t="127316" x="10450513" y="3687763"/>
          <p14:tracePt t="127326" x="10450513" y="3679825"/>
          <p14:tracePt t="127332" x="10433050" y="3671888"/>
          <p14:tracePt t="128698" x="10450513" y="3671888"/>
          <p14:tracePt t="128714" x="10493375" y="3671888"/>
          <p14:tracePt t="128717" x="10501313" y="3671888"/>
          <p14:tracePt t="129114" x="10577513" y="3679825"/>
          <p14:tracePt t="129134" x="10883900" y="3748088"/>
          <p14:tracePt t="129146" x="11010900" y="3756025"/>
          <p14:tracePt t="129150" x="11096625" y="3773488"/>
        </p14:tracePtLst>
      </p14:laserTraceLst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1275</Words>
  <Application>Microsoft Office PowerPoint</Application>
  <PresentationFormat>Widescreen</PresentationFormat>
  <Paragraphs>214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Lato</vt:lpstr>
      <vt:lpstr>NimbusRomNo9L-Medi</vt:lpstr>
      <vt:lpstr>NimbusRomNo9L-Regu</vt:lpstr>
      <vt:lpstr>NimbusRomNo9L-ReguItal</vt:lpstr>
      <vt:lpstr>Office Theme</vt:lpstr>
      <vt:lpstr>In-Kernel fast path performance for containers running Telecom Workloads</vt:lpstr>
      <vt:lpstr>Telco VNFs</vt:lpstr>
      <vt:lpstr>Container Networking</vt:lpstr>
      <vt:lpstr>Why containers can create processing overhead ?</vt:lpstr>
      <vt:lpstr>SRIOV VFs</vt:lpstr>
      <vt:lpstr>AF_XDP</vt:lpstr>
      <vt:lpstr>Zero copy in AF_XDP</vt:lpstr>
      <vt:lpstr>Telecom 4G Architecture</vt:lpstr>
      <vt:lpstr>Experimental Test Setup</vt:lpstr>
      <vt:lpstr>Performance Results / Takeaways </vt:lpstr>
      <vt:lpstr>Conclusion:</vt:lpstr>
      <vt:lpstr>References:</vt:lpstr>
      <vt:lpstr>References contd.</vt:lpstr>
      <vt:lpstr>Notices &amp; Disclaimers: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In-Kernel fast path acceleration for Telco workloads</dc:title>
  <dc:creator>Shyamkumar, Nishanth</dc:creator>
  <cp:lastModifiedBy>Shyamkumar, Nishanth</cp:lastModifiedBy>
  <cp:revision>2</cp:revision>
  <dcterms:created xsi:type="dcterms:W3CDTF">2022-06-15T22:01:32Z</dcterms:created>
  <dcterms:modified xsi:type="dcterms:W3CDTF">2022-10-24T18:38:00Z</dcterms:modified>
</cp:coreProperties>
</file>